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18"/>
  </p:notesMasterIdLst>
  <p:sldIdLst>
    <p:sldId id="406" r:id="rId6"/>
    <p:sldId id="1051" r:id="rId7"/>
    <p:sldId id="314" r:id="rId8"/>
    <p:sldId id="315" r:id="rId9"/>
    <p:sldId id="364" r:id="rId10"/>
    <p:sldId id="336" r:id="rId11"/>
    <p:sldId id="337" r:id="rId12"/>
    <p:sldId id="366" r:id="rId13"/>
    <p:sldId id="361" r:id="rId14"/>
    <p:sldId id="1052" r:id="rId15"/>
    <p:sldId id="39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Carmalitano" initials="TC" lastIdx="6" clrIdx="0">
    <p:extLst>
      <p:ext uri="{19B8F6BF-5375-455C-9EA6-DF929625EA0E}">
        <p15:presenceInfo xmlns:p15="http://schemas.microsoft.com/office/powerpoint/2012/main" userId="S-1-5-21-124525095-708259637-1543119021-1678611" providerId="AD"/>
      </p:ext>
    </p:extLst>
  </p:cmAuthor>
  <p:cmAuthor id="2" name="Brian Jackett" initials="BJ" lastIdx="1" clrIdx="1">
    <p:extLst>
      <p:ext uri="{19B8F6BF-5375-455C-9EA6-DF929625EA0E}">
        <p15:presenceInfo xmlns:p15="http://schemas.microsoft.com/office/powerpoint/2012/main" userId="S-1-5-21-124525095-708259637-1543119021-11470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15" autoAdjust="0"/>
  </p:normalViewPr>
  <p:slideViewPr>
    <p:cSldViewPr snapToGrid="0">
      <p:cViewPr varScale="1">
        <p:scale>
          <a:sx n="96" d="100"/>
          <a:sy n="96" d="100"/>
        </p:scale>
        <p:origin x="6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Evans (CE SP)" userId="47353291-c02c-44a9-b576-fcb26b0c3050" providerId="ADAL" clId="{2777F37E-9F1B-4638-83D0-85B6A1A10CF9}"/>
    <pc:docChg chg="custSel delSld modSld">
      <pc:chgData name="Justin Evans (CE SP)" userId="47353291-c02c-44a9-b576-fcb26b0c3050" providerId="ADAL" clId="{2777F37E-9F1B-4638-83D0-85B6A1A10CF9}" dt="2021-10-05T01:18:25.358" v="38" actId="20577"/>
      <pc:docMkLst>
        <pc:docMk/>
      </pc:docMkLst>
      <pc:sldChg chg="del">
        <pc:chgData name="Justin Evans (CE SP)" userId="47353291-c02c-44a9-b576-fcb26b0c3050" providerId="ADAL" clId="{2777F37E-9F1B-4638-83D0-85B6A1A10CF9}" dt="2021-09-29T12:44:30.014" v="4" actId="2696"/>
        <pc:sldMkLst>
          <pc:docMk/>
          <pc:sldMk cId="218645287" sldId="299"/>
        </pc:sldMkLst>
      </pc:sldChg>
      <pc:sldChg chg="del">
        <pc:chgData name="Justin Evans (CE SP)" userId="47353291-c02c-44a9-b576-fcb26b0c3050" providerId="ADAL" clId="{2777F37E-9F1B-4638-83D0-85B6A1A10CF9}" dt="2021-09-29T12:45:53.830" v="35" actId="2696"/>
        <pc:sldMkLst>
          <pc:docMk/>
          <pc:sldMk cId="2126450171" sldId="357"/>
        </pc:sldMkLst>
      </pc:sldChg>
      <pc:sldChg chg="delSp modSp mod">
        <pc:chgData name="Justin Evans (CE SP)" userId="47353291-c02c-44a9-b576-fcb26b0c3050" providerId="ADAL" clId="{2777F37E-9F1B-4638-83D0-85B6A1A10CF9}" dt="2021-10-05T01:18:25.358" v="38" actId="20577"/>
        <pc:sldMkLst>
          <pc:docMk/>
          <pc:sldMk cId="616292797" sldId="406"/>
        </pc:sldMkLst>
        <pc:spChg chg="mod">
          <ac:chgData name="Justin Evans (CE SP)" userId="47353291-c02c-44a9-b576-fcb26b0c3050" providerId="ADAL" clId="{2777F37E-9F1B-4638-83D0-85B6A1A10CF9}" dt="2021-10-05T01:18:25.358" v="38" actId="20577"/>
          <ac:spMkLst>
            <pc:docMk/>
            <pc:sldMk cId="616292797" sldId="406"/>
            <ac:spMk id="2" creationId="{00000000-0000-0000-0000-000000000000}"/>
          </ac:spMkLst>
        </pc:spChg>
        <pc:spChg chg="del mod">
          <ac:chgData name="Justin Evans (CE SP)" userId="47353291-c02c-44a9-b576-fcb26b0c3050" providerId="ADAL" clId="{2777F37E-9F1B-4638-83D0-85B6A1A10CF9}" dt="2021-09-29T13:14:23.441" v="36" actId="478"/>
          <ac:spMkLst>
            <pc:docMk/>
            <pc:sldMk cId="616292797" sldId="406"/>
            <ac:spMk id="3" creationId="{00000000-0000-0000-0000-000000000000}"/>
          </ac:spMkLst>
        </pc:spChg>
      </pc:sldChg>
      <pc:sldChg chg="del">
        <pc:chgData name="Justin Evans (CE SP)" userId="47353291-c02c-44a9-b576-fcb26b0c3050" providerId="ADAL" clId="{2777F37E-9F1B-4638-83D0-85B6A1A10CF9}" dt="2021-09-29T12:44:26.119" v="3" actId="2696"/>
        <pc:sldMkLst>
          <pc:docMk/>
          <pc:sldMk cId="3669198791" sldId="450"/>
        </pc:sldMkLst>
      </pc:sldChg>
      <pc:sldChg chg="modSp mod">
        <pc:chgData name="Justin Evans (CE SP)" userId="47353291-c02c-44a9-b576-fcb26b0c3050" providerId="ADAL" clId="{2777F37E-9F1B-4638-83D0-85B6A1A10CF9}" dt="2021-09-29T12:45:42.038" v="34" actId="20577"/>
        <pc:sldMkLst>
          <pc:docMk/>
          <pc:sldMk cId="3581938780" sldId="1051"/>
        </pc:sldMkLst>
        <pc:spChg chg="mod">
          <ac:chgData name="Justin Evans (CE SP)" userId="47353291-c02c-44a9-b576-fcb26b0c3050" providerId="ADAL" clId="{2777F37E-9F1B-4638-83D0-85B6A1A10CF9}" dt="2021-09-29T12:45:42.038" v="34" actId="20577"/>
          <ac:spMkLst>
            <pc:docMk/>
            <pc:sldMk cId="3581938780" sldId="1051"/>
            <ac:spMk id="3" creationId="{00000000-0000-0000-0000-000000000000}"/>
          </ac:spMkLst>
        </pc:spChg>
      </pc:sldChg>
      <pc:sldMasterChg chg="delSldLayout">
        <pc:chgData name="Justin Evans (CE SP)" userId="47353291-c02c-44a9-b576-fcb26b0c3050" providerId="ADAL" clId="{2777F37E-9F1B-4638-83D0-85B6A1A10CF9}" dt="2021-09-29T12:44:26.119" v="3" actId="2696"/>
        <pc:sldMasterMkLst>
          <pc:docMk/>
          <pc:sldMasterMk cId="2378739130" sldId="2147483671"/>
        </pc:sldMasterMkLst>
        <pc:sldLayoutChg chg="del">
          <pc:chgData name="Justin Evans (CE SP)" userId="47353291-c02c-44a9-b576-fcb26b0c3050" providerId="ADAL" clId="{2777F37E-9F1B-4638-83D0-85B6A1A10CF9}" dt="2021-09-29T12:44:26.119" v="3" actId="2696"/>
          <pc:sldLayoutMkLst>
            <pc:docMk/>
            <pc:sldMasterMk cId="2378739130" sldId="2147483671"/>
            <pc:sldLayoutMk cId="720289596" sldId="2147483696"/>
          </pc:sldLayoutMkLst>
        </pc:sldLayoutChg>
      </pc:sldMasterChg>
    </pc:docChg>
  </pc:docChgLst>
  <pc:docChgLst>
    <pc:chgData name="Martin Boejstrup" userId="71194732-9c68-4583-8e2a-977fd1671805" providerId="ADAL" clId="{FE1B8379-3766-4BFA-9F9A-E0EA4F954128}"/>
    <pc:docChg chg="custSel delSld modSld">
      <pc:chgData name="Martin Boejstrup" userId="71194732-9c68-4583-8e2a-977fd1671805" providerId="ADAL" clId="{FE1B8379-3766-4BFA-9F9A-E0EA4F954128}" dt="2019-11-08T14:22:02.798" v="119" actId="14100"/>
      <pc:docMkLst>
        <pc:docMk/>
      </pc:docMkLst>
      <pc:sldChg chg="addSp delSp mod">
        <pc:chgData name="Martin Boejstrup" userId="71194732-9c68-4583-8e2a-977fd1671805" providerId="ADAL" clId="{FE1B8379-3766-4BFA-9F9A-E0EA4F954128}" dt="2019-11-08T14:20:06.955" v="4"/>
        <pc:sldMkLst>
          <pc:docMk/>
          <pc:sldMk cId="218645287" sldId="299"/>
        </pc:sldMkLst>
        <pc:spChg chg="del">
          <ac:chgData name="Martin Boejstrup" userId="71194732-9c68-4583-8e2a-977fd1671805" providerId="ADAL" clId="{FE1B8379-3766-4BFA-9F9A-E0EA4F954128}" dt="2019-11-08T14:20:05.782" v="3" actId="478"/>
          <ac:spMkLst>
            <pc:docMk/>
            <pc:sldMk cId="218645287" sldId="299"/>
            <ac:spMk id="40" creationId="{52CE0A18-E410-4F70-A8AB-7CDAD509CF58}"/>
          </ac:spMkLst>
        </pc:spChg>
        <pc:spChg chg="add">
          <ac:chgData name="Martin Boejstrup" userId="71194732-9c68-4583-8e2a-977fd1671805" providerId="ADAL" clId="{FE1B8379-3766-4BFA-9F9A-E0EA4F954128}" dt="2019-11-08T14:20:06.955" v="4"/>
          <ac:spMkLst>
            <pc:docMk/>
            <pc:sldMk cId="218645287" sldId="299"/>
            <ac:spMk id="43" creationId="{8B365597-FA25-49CF-8212-F2DDCE267EC7}"/>
          </ac:spMkLst>
        </pc:spChg>
        <pc:spChg chg="add">
          <ac:chgData name="Martin Boejstrup" userId="71194732-9c68-4583-8e2a-977fd1671805" providerId="ADAL" clId="{FE1B8379-3766-4BFA-9F9A-E0EA4F954128}" dt="2019-11-08T14:20:06.955" v="4"/>
          <ac:spMkLst>
            <pc:docMk/>
            <pc:sldMk cId="218645287" sldId="299"/>
            <ac:spMk id="57" creationId="{439FCEB6-8554-49CB-8FD9-6294198CBC1D}"/>
          </ac:spMkLst>
        </pc:spChg>
        <pc:grpChg chg="add">
          <ac:chgData name="Martin Boejstrup" userId="71194732-9c68-4583-8e2a-977fd1671805" providerId="ADAL" clId="{FE1B8379-3766-4BFA-9F9A-E0EA4F954128}" dt="2019-11-08T14:20:06.955" v="4"/>
          <ac:grpSpMkLst>
            <pc:docMk/>
            <pc:sldMk cId="218645287" sldId="299"/>
            <ac:grpSpMk id="18" creationId="{C53C0D0A-D3A3-49EF-A81C-40EE40F1B066}"/>
          </ac:grpSpMkLst>
        </pc:grpChg>
        <pc:grpChg chg="add">
          <ac:chgData name="Martin Boejstrup" userId="71194732-9c68-4583-8e2a-977fd1671805" providerId="ADAL" clId="{FE1B8379-3766-4BFA-9F9A-E0EA4F954128}" dt="2019-11-08T14:20:06.955" v="4"/>
          <ac:grpSpMkLst>
            <pc:docMk/>
            <pc:sldMk cId="218645287" sldId="299"/>
            <ac:grpSpMk id="33" creationId="{6CCEDF67-BB12-4B38-8307-86A58CFB5AB2}"/>
          </ac:grpSpMkLst>
        </pc:grpChg>
        <pc:grpChg chg="add">
          <ac:chgData name="Martin Boejstrup" userId="71194732-9c68-4583-8e2a-977fd1671805" providerId="ADAL" clId="{FE1B8379-3766-4BFA-9F9A-E0EA4F954128}" dt="2019-11-08T14:20:06.955" v="4"/>
          <ac:grpSpMkLst>
            <pc:docMk/>
            <pc:sldMk cId="218645287" sldId="299"/>
            <ac:grpSpMk id="44" creationId="{7656585E-F1ED-4E21-8EE6-CACFAF7AC0B6}"/>
          </ac:grpSpMkLst>
        </pc:grpChg>
        <pc:grpChg chg="add">
          <ac:chgData name="Martin Boejstrup" userId="71194732-9c68-4583-8e2a-977fd1671805" providerId="ADAL" clId="{FE1B8379-3766-4BFA-9F9A-E0EA4F954128}" dt="2019-11-08T14:20:06.955" v="4"/>
          <ac:grpSpMkLst>
            <pc:docMk/>
            <pc:sldMk cId="218645287" sldId="299"/>
            <ac:grpSpMk id="58" creationId="{40BD157D-5E28-4FCF-96D0-372FD7299DD8}"/>
          </ac:grpSpMkLst>
        </pc:grpChg>
        <pc:grpChg chg="add">
          <ac:chgData name="Martin Boejstrup" userId="71194732-9c68-4583-8e2a-977fd1671805" providerId="ADAL" clId="{FE1B8379-3766-4BFA-9F9A-E0EA4F954128}" dt="2019-11-08T14:20:06.955" v="4"/>
          <ac:grpSpMkLst>
            <pc:docMk/>
            <pc:sldMk cId="218645287" sldId="299"/>
            <ac:grpSpMk id="61" creationId="{31F879DF-2E84-45F1-9686-15FC996002B3}"/>
          </ac:grpSpMkLst>
        </pc:grpChg>
        <pc:cxnChg chg="add">
          <ac:chgData name="Martin Boejstrup" userId="71194732-9c68-4583-8e2a-977fd1671805" providerId="ADAL" clId="{FE1B8379-3766-4BFA-9F9A-E0EA4F954128}" dt="2019-11-08T14:20:06.955" v="4"/>
          <ac:cxnSpMkLst>
            <pc:docMk/>
            <pc:sldMk cId="218645287" sldId="299"/>
            <ac:cxnSpMk id="17" creationId="{DC38794D-AF82-4FFE-8B98-EC67BCB5148F}"/>
          </ac:cxnSpMkLst>
        </pc:cxnChg>
      </pc:sldChg>
      <pc:sldChg chg="del">
        <pc:chgData name="Martin Boejstrup" userId="71194732-9c68-4583-8e2a-977fd1671805" providerId="ADAL" clId="{FE1B8379-3766-4BFA-9F9A-E0EA4F954128}" dt="2019-11-08T14:20:11.889" v="5" actId="47"/>
        <pc:sldMkLst>
          <pc:docMk/>
          <pc:sldMk cId="2396782390" sldId="300"/>
        </pc:sldMkLst>
      </pc:sldChg>
      <pc:sldChg chg="del">
        <pc:chgData name="Martin Boejstrup" userId="71194732-9c68-4583-8e2a-977fd1671805" providerId="ADAL" clId="{FE1B8379-3766-4BFA-9F9A-E0EA4F954128}" dt="2019-11-08T14:20:17.069" v="6" actId="47"/>
        <pc:sldMkLst>
          <pc:docMk/>
          <pc:sldMk cId="3412333246" sldId="313"/>
        </pc:sldMkLst>
      </pc:sldChg>
      <pc:sldChg chg="modSp mod">
        <pc:chgData name="Martin Boejstrup" userId="71194732-9c68-4583-8e2a-977fd1671805" providerId="ADAL" clId="{FE1B8379-3766-4BFA-9F9A-E0EA4F954128}" dt="2019-11-08T14:20:29.471" v="24" actId="20577"/>
        <pc:sldMkLst>
          <pc:docMk/>
          <pc:sldMk cId="2290850370" sldId="314"/>
        </pc:sldMkLst>
        <pc:spChg chg="mod">
          <ac:chgData name="Martin Boejstrup" userId="71194732-9c68-4583-8e2a-977fd1671805" providerId="ADAL" clId="{FE1B8379-3766-4BFA-9F9A-E0EA4F954128}" dt="2019-11-08T14:20:29.471" v="24" actId="20577"/>
          <ac:spMkLst>
            <pc:docMk/>
            <pc:sldMk cId="2290850370" sldId="314"/>
            <ac:spMk id="5" creationId="{00000000-0000-0000-0000-000000000000}"/>
          </ac:spMkLst>
        </pc:spChg>
      </pc:sldChg>
      <pc:sldChg chg="modSp mod">
        <pc:chgData name="Martin Boejstrup" userId="71194732-9c68-4583-8e2a-977fd1671805" providerId="ADAL" clId="{FE1B8379-3766-4BFA-9F9A-E0EA4F954128}" dt="2019-11-08T14:21:23.620" v="82" actId="20577"/>
        <pc:sldMkLst>
          <pc:docMk/>
          <pc:sldMk cId="3299707029" sldId="316"/>
        </pc:sldMkLst>
        <pc:spChg chg="mod">
          <ac:chgData name="Martin Boejstrup" userId="71194732-9c68-4583-8e2a-977fd1671805" providerId="ADAL" clId="{FE1B8379-3766-4BFA-9F9A-E0EA4F954128}" dt="2019-11-08T14:21:23.620" v="82" actId="20577"/>
          <ac:spMkLst>
            <pc:docMk/>
            <pc:sldMk cId="3299707029" sldId="316"/>
            <ac:spMk id="12" creationId="{62A71CFB-9CEE-4AE6-866D-9D21780FA5BD}"/>
          </ac:spMkLst>
        </pc:spChg>
      </pc:sldChg>
      <pc:sldChg chg="modSp mod">
        <pc:chgData name="Martin Boejstrup" userId="71194732-9c68-4583-8e2a-977fd1671805" providerId="ADAL" clId="{FE1B8379-3766-4BFA-9F9A-E0EA4F954128}" dt="2019-11-08T14:22:02.798" v="119" actId="14100"/>
        <pc:sldMkLst>
          <pc:docMk/>
          <pc:sldMk cId="2126450171" sldId="357"/>
        </pc:sldMkLst>
        <pc:spChg chg="mod">
          <ac:chgData name="Martin Boejstrup" userId="71194732-9c68-4583-8e2a-977fd1671805" providerId="ADAL" clId="{FE1B8379-3766-4BFA-9F9A-E0EA4F954128}" dt="2019-11-08T14:22:02.798" v="119" actId="14100"/>
          <ac:spMkLst>
            <pc:docMk/>
            <pc:sldMk cId="2126450171" sldId="357"/>
            <ac:spMk id="2" creationId="{452BCF3A-FBCE-427B-88E5-58302970188E}"/>
          </ac:spMkLst>
        </pc:spChg>
        <pc:spChg chg="mod">
          <ac:chgData name="Martin Boejstrup" userId="71194732-9c68-4583-8e2a-977fd1671805" providerId="ADAL" clId="{FE1B8379-3766-4BFA-9F9A-E0EA4F954128}" dt="2019-11-08T14:21:47.423" v="100" actId="20577"/>
          <ac:spMkLst>
            <pc:docMk/>
            <pc:sldMk cId="2126450171" sldId="357"/>
            <ac:spMk id="4" creationId="{5EDA9BF1-7541-468B-986B-CBB49F8E764C}"/>
          </ac:spMkLst>
        </pc:spChg>
      </pc:sldChg>
      <pc:sldChg chg="modSp mod">
        <pc:chgData name="Martin Boejstrup" userId="71194732-9c68-4583-8e2a-977fd1671805" providerId="ADAL" clId="{FE1B8379-3766-4BFA-9F9A-E0EA4F954128}" dt="2019-11-08T14:21:08.913" v="64" actId="14100"/>
        <pc:sldMkLst>
          <pc:docMk/>
          <pc:sldMk cId="3099716179" sldId="365"/>
        </pc:sldMkLst>
        <pc:spChg chg="mod">
          <ac:chgData name="Martin Boejstrup" userId="71194732-9c68-4583-8e2a-977fd1671805" providerId="ADAL" clId="{FE1B8379-3766-4BFA-9F9A-E0EA4F954128}" dt="2019-11-08T14:21:08.913" v="64" actId="14100"/>
          <ac:spMkLst>
            <pc:docMk/>
            <pc:sldMk cId="3099716179" sldId="365"/>
            <ac:spMk id="3" creationId="{3D32AF24-5DA7-4351-9093-A0ECAD0D6D5D}"/>
          </ac:spMkLst>
        </pc:spChg>
      </pc:sldChg>
      <pc:sldChg chg="modSp mod">
        <pc:chgData name="Martin Boejstrup" userId="71194732-9c68-4583-8e2a-977fd1671805" providerId="ADAL" clId="{FE1B8379-3766-4BFA-9F9A-E0EA4F954128}" dt="2019-11-08T14:16:47.697" v="2" actId="6549"/>
        <pc:sldMkLst>
          <pc:docMk/>
          <pc:sldMk cId="616292797" sldId="406"/>
        </pc:sldMkLst>
        <pc:spChg chg="mod">
          <ac:chgData name="Martin Boejstrup" userId="71194732-9c68-4583-8e2a-977fd1671805" providerId="ADAL" clId="{FE1B8379-3766-4BFA-9F9A-E0EA4F954128}" dt="2019-11-08T14:16:47.697" v="2" actId="6549"/>
          <ac:spMkLst>
            <pc:docMk/>
            <pc:sldMk cId="616292797" sldId="406"/>
            <ac:spMk id="2" creationId="{00000000-0000-0000-0000-000000000000}"/>
          </ac:spMkLst>
        </pc:spChg>
      </pc:sldChg>
    </pc:docChg>
  </pc:docChgLst>
  <pc:docChgLst>
    <pc:chgData name="Martin Boejstrup" userId="71194732-9c68-4583-8e2a-977fd1671805" providerId="ADAL" clId="{D5586915-FFB5-463A-8BD6-ABA86E6AFD51}"/>
    <pc:docChg chg="custSel modSld">
      <pc:chgData name="Martin Boejstrup" userId="71194732-9c68-4583-8e2a-977fd1671805" providerId="ADAL" clId="{D5586915-FFB5-463A-8BD6-ABA86E6AFD51}" dt="2020-11-12T22:35:45.402" v="11" actId="1076"/>
      <pc:docMkLst>
        <pc:docMk/>
      </pc:docMkLst>
      <pc:sldChg chg="addSp delSp modSp mod">
        <pc:chgData name="Martin Boejstrup" userId="71194732-9c68-4583-8e2a-977fd1671805" providerId="ADAL" clId="{D5586915-FFB5-463A-8BD6-ABA86E6AFD51}" dt="2020-11-12T22:35:45.402" v="11" actId="1076"/>
        <pc:sldMkLst>
          <pc:docMk/>
          <pc:sldMk cId="218645287" sldId="299"/>
        </pc:sldMkLst>
        <pc:spChg chg="del topLvl">
          <ac:chgData name="Martin Boejstrup" userId="71194732-9c68-4583-8e2a-977fd1671805" providerId="ADAL" clId="{D5586915-FFB5-463A-8BD6-ABA86E6AFD51}" dt="2020-11-12T22:34:28.589" v="2" actId="478"/>
          <ac:spMkLst>
            <pc:docMk/>
            <pc:sldMk cId="218645287" sldId="299"/>
            <ac:spMk id="26" creationId="{2CB8CC0A-B814-4D72-AD2A-8398C0A61325}"/>
          </ac:spMkLst>
        </pc:spChg>
        <pc:spChg chg="del">
          <ac:chgData name="Martin Boejstrup" userId="71194732-9c68-4583-8e2a-977fd1671805" providerId="ADAL" clId="{D5586915-FFB5-463A-8BD6-ABA86E6AFD51}" dt="2020-11-12T22:34:26.087" v="1" actId="478"/>
          <ac:spMkLst>
            <pc:docMk/>
            <pc:sldMk cId="218645287" sldId="299"/>
            <ac:spMk id="34" creationId="{2B19A94A-1F20-44D6-8A8F-ECAD2DA1697B}"/>
          </ac:spMkLst>
        </pc:spChg>
        <pc:spChg chg="del">
          <ac:chgData name="Martin Boejstrup" userId="71194732-9c68-4583-8e2a-977fd1671805" providerId="ADAL" clId="{D5586915-FFB5-463A-8BD6-ABA86E6AFD51}" dt="2020-11-12T22:34:30.818" v="3" actId="478"/>
          <ac:spMkLst>
            <pc:docMk/>
            <pc:sldMk cId="218645287" sldId="299"/>
            <ac:spMk id="47" creationId="{8064B200-9259-4B57-AE4D-1A6D7BE95A65}"/>
          </ac:spMkLst>
        </pc:spChg>
        <pc:spChg chg="del topLvl">
          <ac:chgData name="Martin Boejstrup" userId="71194732-9c68-4583-8e2a-977fd1671805" providerId="ADAL" clId="{D5586915-FFB5-463A-8BD6-ABA86E6AFD51}" dt="2020-11-12T22:34:32.865" v="5" actId="478"/>
          <ac:spMkLst>
            <pc:docMk/>
            <pc:sldMk cId="218645287" sldId="299"/>
            <ac:spMk id="59" creationId="{E2D9CF96-F27D-4F53-B1BE-5817C2701E9E}"/>
          </ac:spMkLst>
        </pc:spChg>
        <pc:grpChg chg="del">
          <ac:chgData name="Martin Boejstrup" userId="71194732-9c68-4583-8e2a-977fd1671805" providerId="ADAL" clId="{D5586915-FFB5-463A-8BD6-ABA86E6AFD51}" dt="2020-11-12T22:34:28.589" v="2" actId="478"/>
          <ac:grpSpMkLst>
            <pc:docMk/>
            <pc:sldMk cId="218645287" sldId="299"/>
            <ac:grpSpMk id="18" creationId="{C53C0D0A-D3A3-49EF-A81C-40EE40F1B066}"/>
          </ac:grpSpMkLst>
        </pc:grpChg>
        <pc:grpChg chg="topLvl">
          <ac:chgData name="Martin Boejstrup" userId="71194732-9c68-4583-8e2a-977fd1671805" providerId="ADAL" clId="{D5586915-FFB5-463A-8BD6-ABA86E6AFD51}" dt="2020-11-12T22:34:28.589" v="2" actId="478"/>
          <ac:grpSpMkLst>
            <pc:docMk/>
            <pc:sldMk cId="218645287" sldId="299"/>
            <ac:grpSpMk id="27" creationId="{AE3EF627-9320-48BD-A091-F79E15D3B49F}"/>
          </ac:grpSpMkLst>
        </pc:grpChg>
        <pc:grpChg chg="del">
          <ac:chgData name="Martin Boejstrup" userId="71194732-9c68-4583-8e2a-977fd1671805" providerId="ADAL" clId="{D5586915-FFB5-463A-8BD6-ABA86E6AFD51}" dt="2020-11-12T22:34:30.818" v="3" actId="478"/>
          <ac:grpSpMkLst>
            <pc:docMk/>
            <pc:sldMk cId="218645287" sldId="299"/>
            <ac:grpSpMk id="45" creationId="{C60D4E6D-DA0E-43CC-A25C-A01EA077DB29}"/>
          </ac:grpSpMkLst>
        </pc:grpChg>
        <pc:grpChg chg="del mod">
          <ac:chgData name="Martin Boejstrup" userId="71194732-9c68-4583-8e2a-977fd1671805" providerId="ADAL" clId="{D5586915-FFB5-463A-8BD6-ABA86E6AFD51}" dt="2020-11-12T22:34:32.865" v="5" actId="478"/>
          <ac:grpSpMkLst>
            <pc:docMk/>
            <pc:sldMk cId="218645287" sldId="299"/>
            <ac:grpSpMk id="58" creationId="{40BD157D-5E28-4FCF-96D0-372FD7299DD8}"/>
          </ac:grpSpMkLst>
        </pc:grpChg>
        <pc:picChg chg="add mod">
          <ac:chgData name="Martin Boejstrup" userId="71194732-9c68-4583-8e2a-977fd1671805" providerId="ADAL" clId="{D5586915-FFB5-463A-8BD6-ABA86E6AFD51}" dt="2020-11-12T22:35:45.402" v="11" actId="1076"/>
          <ac:picMkLst>
            <pc:docMk/>
            <pc:sldMk cId="218645287" sldId="299"/>
            <ac:picMk id="4" creationId="{4F8C2C60-D3B2-4B07-8FD5-9C3A9E42A1EA}"/>
          </ac:picMkLst>
        </pc:picChg>
        <pc:picChg chg="add mod">
          <ac:chgData name="Martin Boejstrup" userId="71194732-9c68-4583-8e2a-977fd1671805" providerId="ADAL" clId="{D5586915-FFB5-463A-8BD6-ABA86E6AFD51}" dt="2020-11-12T22:35:40.742" v="10" actId="1076"/>
          <ac:picMkLst>
            <pc:docMk/>
            <pc:sldMk cId="218645287" sldId="299"/>
            <ac:picMk id="6" creationId="{930A5655-00FA-47C2-9903-FDEA8DD6D464}"/>
          </ac:picMkLst>
        </pc:picChg>
        <pc:picChg chg="add mod">
          <ac:chgData name="Martin Boejstrup" userId="71194732-9c68-4583-8e2a-977fd1671805" providerId="ADAL" clId="{D5586915-FFB5-463A-8BD6-ABA86E6AFD51}" dt="2020-11-12T22:35:34.144" v="9" actId="1076"/>
          <ac:picMkLst>
            <pc:docMk/>
            <pc:sldMk cId="218645287" sldId="299"/>
            <ac:picMk id="8" creationId="{AAA89CC6-F80C-4E18-9B59-828321C18431}"/>
          </ac:picMkLst>
        </pc:picChg>
        <pc:picChg chg="add mod">
          <ac:chgData name="Martin Boejstrup" userId="71194732-9c68-4583-8e2a-977fd1671805" providerId="ADAL" clId="{D5586915-FFB5-463A-8BD6-ABA86E6AFD51}" dt="2020-11-12T22:35:26.023" v="8" actId="1076"/>
          <ac:picMkLst>
            <pc:docMk/>
            <pc:sldMk cId="218645287" sldId="299"/>
            <ac:picMk id="10" creationId="{D07A7132-6856-4ABC-9D15-BBA377A5C11A}"/>
          </ac:picMkLst>
        </pc:picChg>
        <pc:picChg chg="topLvl">
          <ac:chgData name="Martin Boejstrup" userId="71194732-9c68-4583-8e2a-977fd1671805" providerId="ADAL" clId="{D5586915-FFB5-463A-8BD6-ABA86E6AFD51}" dt="2020-11-12T22:34:32.865" v="5" actId="478"/>
          <ac:picMkLst>
            <pc:docMk/>
            <pc:sldMk cId="218645287" sldId="299"/>
            <ac:picMk id="60" creationId="{05282338-99AE-43A0-87E0-D43C0EBCE36B}"/>
          </ac:picMkLst>
        </pc:picChg>
        <pc:picChg chg="mod">
          <ac:chgData name="Martin Boejstrup" userId="71194732-9c68-4583-8e2a-977fd1671805" providerId="ADAL" clId="{D5586915-FFB5-463A-8BD6-ABA86E6AFD51}" dt="2020-11-12T22:34:51.840" v="6" actId="208"/>
          <ac:picMkLst>
            <pc:docMk/>
            <pc:sldMk cId="218645287" sldId="299"/>
            <ac:picMk id="65" creationId="{9E4AE9D9-E824-4A36-ABE3-CFAAE7D7DB3B}"/>
          </ac:picMkLst>
        </pc:picChg>
        <pc:cxnChg chg="mod">
          <ac:chgData name="Martin Boejstrup" userId="71194732-9c68-4583-8e2a-977fd1671805" providerId="ADAL" clId="{D5586915-FFB5-463A-8BD6-ABA86E6AFD51}" dt="2020-11-12T22:34:26.087" v="1" actId="478"/>
          <ac:cxnSpMkLst>
            <pc:docMk/>
            <pc:sldMk cId="218645287" sldId="299"/>
            <ac:cxnSpMk id="17" creationId="{DC38794D-AF82-4FFE-8B98-EC67BCB5148F}"/>
          </ac:cxnSpMkLst>
        </pc:cxnChg>
      </pc:sldChg>
      <pc:sldChg chg="modSp mod">
        <pc:chgData name="Martin Boejstrup" userId="71194732-9c68-4583-8e2a-977fd1671805" providerId="ADAL" clId="{D5586915-FFB5-463A-8BD6-ABA86E6AFD51}" dt="2020-11-12T22:33:53.489" v="0" actId="33524"/>
        <pc:sldMkLst>
          <pc:docMk/>
          <pc:sldMk cId="3581938780" sldId="1051"/>
        </pc:sldMkLst>
        <pc:spChg chg="mod">
          <ac:chgData name="Martin Boejstrup" userId="71194732-9c68-4583-8e2a-977fd1671805" providerId="ADAL" clId="{D5586915-FFB5-463A-8BD6-ABA86E6AFD51}" dt="2020-11-12T22:33:53.489" v="0" actId="33524"/>
          <ac:spMkLst>
            <pc:docMk/>
            <pc:sldMk cId="3581938780" sldId="1051"/>
            <ac:spMk id="3" creationId="{00000000-0000-0000-0000-000000000000}"/>
          </ac:spMkLst>
        </pc:spChg>
      </pc:sldChg>
    </pc:docChg>
  </pc:docChgLst>
  <pc:docChgLst>
    <pc:chgData name="Martin Boejstrup" userId="71194732-9c68-4583-8e2a-977fd1671805" providerId="ADAL" clId="{2EDB5CA1-06D0-4530-9DCB-0B27A41B81A7}"/>
    <pc:docChg chg="addSld delSld modSld">
      <pc:chgData name="Martin Boejstrup" userId="71194732-9c68-4583-8e2a-977fd1671805" providerId="ADAL" clId="{2EDB5CA1-06D0-4530-9DCB-0B27A41B81A7}" dt="2019-08-16T11:29:07.705" v="267" actId="2696"/>
      <pc:docMkLst>
        <pc:docMk/>
      </pc:docMkLst>
      <pc:sldChg chg="modSp add del modNotesTx">
        <pc:chgData name="Martin Boejstrup" userId="71194732-9c68-4583-8e2a-977fd1671805" providerId="ADAL" clId="{2EDB5CA1-06D0-4530-9DCB-0B27A41B81A7}" dt="2019-08-16T11:29:07.705" v="267" actId="2696"/>
        <pc:sldMkLst>
          <pc:docMk/>
          <pc:sldMk cId="3740213009" sldId="264"/>
        </pc:sldMkLst>
        <pc:spChg chg="mod">
          <ac:chgData name="Martin Boejstrup" userId="71194732-9c68-4583-8e2a-977fd1671805" providerId="ADAL" clId="{2EDB5CA1-06D0-4530-9DCB-0B27A41B81A7}" dt="2019-08-16T11:23:32.590" v="44" actId="20577"/>
          <ac:spMkLst>
            <pc:docMk/>
            <pc:sldMk cId="3740213009" sldId="264"/>
            <ac:spMk id="4" creationId="{5C708C87-F1BD-452E-9929-155AD3BF39F3}"/>
          </ac:spMkLst>
        </pc:spChg>
        <pc:spChg chg="mod">
          <ac:chgData name="Martin Boejstrup" userId="71194732-9c68-4583-8e2a-977fd1671805" providerId="ADAL" clId="{2EDB5CA1-06D0-4530-9DCB-0B27A41B81A7}" dt="2019-08-16T11:25:30.785" v="191" actId="20577"/>
          <ac:spMkLst>
            <pc:docMk/>
            <pc:sldMk cId="3740213009" sldId="264"/>
            <ac:spMk id="5" creationId="{6A9544EC-B198-443C-BBEE-4CBEFB84449F}"/>
          </ac:spMkLst>
        </pc:spChg>
      </pc:sldChg>
      <pc:sldChg chg="addSp delSp">
        <pc:chgData name="Martin Boejstrup" userId="71194732-9c68-4583-8e2a-977fd1671805" providerId="ADAL" clId="{2EDB5CA1-06D0-4530-9DCB-0B27A41B81A7}" dt="2019-08-16T11:20:55.450" v="16"/>
        <pc:sldMkLst>
          <pc:docMk/>
          <pc:sldMk cId="2126450171" sldId="357"/>
        </pc:sldMkLst>
        <pc:spChg chg="add del">
          <ac:chgData name="Martin Boejstrup" userId="71194732-9c68-4583-8e2a-977fd1671805" providerId="ADAL" clId="{2EDB5CA1-06D0-4530-9DCB-0B27A41B81A7}" dt="2019-08-16T11:20:55.450" v="16"/>
          <ac:spMkLst>
            <pc:docMk/>
            <pc:sldMk cId="2126450171" sldId="357"/>
            <ac:spMk id="2" creationId="{A760BA41-12B2-4362-9BF9-CF6E2AA23C45}"/>
          </ac:spMkLst>
        </pc:spChg>
      </pc:sldChg>
      <pc:sldChg chg="modSp">
        <pc:chgData name="Martin Boejstrup" userId="71194732-9c68-4583-8e2a-977fd1671805" providerId="ADAL" clId="{2EDB5CA1-06D0-4530-9DCB-0B27A41B81A7}" dt="2019-08-16T11:19:14.234" v="14" actId="20577"/>
        <pc:sldMkLst>
          <pc:docMk/>
          <pc:sldMk cId="616292797" sldId="406"/>
        </pc:sldMkLst>
        <pc:spChg chg="mod">
          <ac:chgData name="Martin Boejstrup" userId="71194732-9c68-4583-8e2a-977fd1671805" providerId="ADAL" clId="{2EDB5CA1-06D0-4530-9DCB-0B27A41B81A7}" dt="2019-08-16T11:19:14.234" v="14" actId="20577"/>
          <ac:spMkLst>
            <pc:docMk/>
            <pc:sldMk cId="616292797" sldId="406"/>
            <ac:spMk id="2" creationId="{00000000-0000-0000-0000-000000000000}"/>
          </ac:spMkLst>
        </pc:spChg>
      </pc:sldChg>
      <pc:sldMasterChg chg="delSldLayout">
        <pc:chgData name="Martin Boejstrup" userId="71194732-9c68-4583-8e2a-977fd1671805" providerId="ADAL" clId="{2EDB5CA1-06D0-4530-9DCB-0B27A41B81A7}" dt="2019-08-16T11:29:07.705" v="267" actId="2696"/>
        <pc:sldMasterMkLst>
          <pc:docMk/>
          <pc:sldMasterMk cId="1910751285" sldId="2147483648"/>
        </pc:sldMasterMkLst>
        <pc:sldLayoutChg chg="del">
          <pc:chgData name="Martin Boejstrup" userId="71194732-9c68-4583-8e2a-977fd1671805" providerId="ADAL" clId="{2EDB5CA1-06D0-4530-9DCB-0B27A41B81A7}" dt="2019-08-16T11:29:07.705" v="267" actId="2696"/>
          <pc:sldLayoutMkLst>
            <pc:docMk/>
            <pc:sldMasterMk cId="1910751285" sldId="2147483648"/>
            <pc:sldLayoutMk cId="1879478622" sldId="2147483672"/>
          </pc:sldLayoutMkLst>
        </pc:sldLayoutChg>
      </pc:sldMasterChg>
    </pc:docChg>
  </pc:docChgLst>
  <pc:docChgLst>
    <pc:chgData name="Justin Evans (CE SP)" userId="47353291-c02c-44a9-b576-fcb26b0c3050" providerId="ADAL" clId="{B03B171D-BA50-4CD6-A775-E7772DFB0E2A}"/>
    <pc:docChg chg="modSld">
      <pc:chgData name="Justin Evans (CE SP)" userId="47353291-c02c-44a9-b576-fcb26b0c3050" providerId="ADAL" clId="{B03B171D-BA50-4CD6-A775-E7772DFB0E2A}" dt="2021-07-20T16:42:08.608" v="4" actId="729"/>
      <pc:docMkLst>
        <pc:docMk/>
      </pc:docMkLst>
      <pc:sldChg chg="mod modShow">
        <pc:chgData name="Justin Evans (CE SP)" userId="47353291-c02c-44a9-b576-fcb26b0c3050" providerId="ADAL" clId="{B03B171D-BA50-4CD6-A775-E7772DFB0E2A}" dt="2021-07-20T16:42:08.608" v="4" actId="729"/>
        <pc:sldMkLst>
          <pc:docMk/>
          <pc:sldMk cId="2126450171" sldId="357"/>
        </pc:sldMkLst>
      </pc:sldChg>
      <pc:sldChg chg="modSp mod">
        <pc:chgData name="Justin Evans (CE SP)" userId="47353291-c02c-44a9-b576-fcb26b0c3050" providerId="ADAL" clId="{B03B171D-BA50-4CD6-A775-E7772DFB0E2A}" dt="2021-07-20T16:41:48.337" v="3" actId="20577"/>
        <pc:sldMkLst>
          <pc:docMk/>
          <pc:sldMk cId="2876392712" sldId="392"/>
        </pc:sldMkLst>
        <pc:spChg chg="mod">
          <ac:chgData name="Justin Evans (CE SP)" userId="47353291-c02c-44a9-b576-fcb26b0c3050" providerId="ADAL" clId="{B03B171D-BA50-4CD6-A775-E7772DFB0E2A}" dt="2021-07-20T16:41:48.337" v="3" actId="20577"/>
          <ac:spMkLst>
            <pc:docMk/>
            <pc:sldMk cId="2876392712" sldId="392"/>
            <ac:spMk id="6" creationId="{24F917BC-A0B3-4A40-9608-474DB0006562}"/>
          </ac:spMkLst>
        </pc:spChg>
      </pc:sldChg>
    </pc:docChg>
  </pc:docChgLst>
  <pc:docChgLst>
    <pc:chgData name="Petri Puustinen" userId="afdc5376-b007-4d8e-9c19-07b3fbb81413" providerId="ADAL" clId="{52BE8724-4DFA-4433-B058-6377FB416E4E}"/>
    <pc:docChg chg="addSld delSld modSld">
      <pc:chgData name="Petri Puustinen" userId="afdc5376-b007-4d8e-9c19-07b3fbb81413" providerId="ADAL" clId="{52BE8724-4DFA-4433-B058-6377FB416E4E}" dt="2021-01-29T20:34:04.212" v="54" actId="20577"/>
      <pc:docMkLst>
        <pc:docMk/>
      </pc:docMkLst>
      <pc:sldChg chg="modSp mod">
        <pc:chgData name="Petri Puustinen" userId="afdc5376-b007-4d8e-9c19-07b3fbb81413" providerId="ADAL" clId="{52BE8724-4DFA-4433-B058-6377FB416E4E}" dt="2020-11-13T12:46:54.793" v="14" actId="20577"/>
        <pc:sldMkLst>
          <pc:docMk/>
          <pc:sldMk cId="2290850370" sldId="314"/>
        </pc:sldMkLst>
        <pc:spChg chg="mod">
          <ac:chgData name="Petri Puustinen" userId="afdc5376-b007-4d8e-9c19-07b3fbb81413" providerId="ADAL" clId="{52BE8724-4DFA-4433-B058-6377FB416E4E}" dt="2020-11-13T12:46:54.793" v="14" actId="20577"/>
          <ac:spMkLst>
            <pc:docMk/>
            <pc:sldMk cId="2290850370" sldId="314"/>
            <ac:spMk id="17" creationId="{2657E216-D644-44B6-B694-93F04ED84F25}"/>
          </ac:spMkLst>
        </pc:spChg>
      </pc:sldChg>
      <pc:sldChg chg="del">
        <pc:chgData name="Petri Puustinen" userId="afdc5376-b007-4d8e-9c19-07b3fbb81413" providerId="ADAL" clId="{52BE8724-4DFA-4433-B058-6377FB416E4E}" dt="2021-01-29T20:33:51.339" v="50" actId="47"/>
        <pc:sldMkLst>
          <pc:docMk/>
          <pc:sldMk cId="1598301066" sldId="341"/>
        </pc:sldMkLst>
      </pc:sldChg>
      <pc:sldChg chg="modSp mod">
        <pc:chgData name="Petri Puustinen" userId="afdc5376-b007-4d8e-9c19-07b3fbb81413" providerId="ADAL" clId="{52BE8724-4DFA-4433-B058-6377FB416E4E}" dt="2021-01-29T20:34:04.212" v="54" actId="20577"/>
        <pc:sldMkLst>
          <pc:docMk/>
          <pc:sldMk cId="401900300" sldId="361"/>
        </pc:sldMkLst>
        <pc:spChg chg="mod">
          <ac:chgData name="Petri Puustinen" userId="afdc5376-b007-4d8e-9c19-07b3fbb81413" providerId="ADAL" clId="{52BE8724-4DFA-4433-B058-6377FB416E4E}" dt="2021-01-29T20:34:04.212" v="54" actId="20577"/>
          <ac:spMkLst>
            <pc:docMk/>
            <pc:sldMk cId="401900300" sldId="361"/>
            <ac:spMk id="2" creationId="{A45A38BF-B069-4585-A69A-3CAD8EE2CBDF}"/>
          </ac:spMkLst>
        </pc:spChg>
      </pc:sldChg>
      <pc:sldChg chg="modSp mod">
        <pc:chgData name="Petri Puustinen" userId="afdc5376-b007-4d8e-9c19-07b3fbb81413" providerId="ADAL" clId="{52BE8724-4DFA-4433-B058-6377FB416E4E}" dt="2020-11-13T12:47:58.741" v="21" actId="20577"/>
        <pc:sldMkLst>
          <pc:docMk/>
          <pc:sldMk cId="2876392712" sldId="392"/>
        </pc:sldMkLst>
        <pc:spChg chg="mod">
          <ac:chgData name="Petri Puustinen" userId="afdc5376-b007-4d8e-9c19-07b3fbb81413" providerId="ADAL" clId="{52BE8724-4DFA-4433-B058-6377FB416E4E}" dt="2020-11-13T12:47:58.741" v="21" actId="20577"/>
          <ac:spMkLst>
            <pc:docMk/>
            <pc:sldMk cId="2876392712" sldId="392"/>
            <ac:spMk id="6" creationId="{24F917BC-A0B3-4A40-9608-474DB0006562}"/>
          </ac:spMkLst>
        </pc:spChg>
      </pc:sldChg>
      <pc:sldChg chg="modSp mod">
        <pc:chgData name="Petri Puustinen" userId="afdc5376-b007-4d8e-9c19-07b3fbb81413" providerId="ADAL" clId="{52BE8724-4DFA-4433-B058-6377FB416E4E}" dt="2020-11-17T05:24:28.086" v="44" actId="20577"/>
        <pc:sldMkLst>
          <pc:docMk/>
          <pc:sldMk cId="616292797" sldId="406"/>
        </pc:sldMkLst>
        <pc:spChg chg="mod">
          <ac:chgData name="Petri Puustinen" userId="afdc5376-b007-4d8e-9c19-07b3fbb81413" providerId="ADAL" clId="{52BE8724-4DFA-4433-B058-6377FB416E4E}" dt="2020-11-17T05:24:28.086" v="44" actId="20577"/>
          <ac:spMkLst>
            <pc:docMk/>
            <pc:sldMk cId="616292797" sldId="406"/>
            <ac:spMk id="3" creationId="{00000000-0000-0000-0000-000000000000}"/>
          </ac:spMkLst>
        </pc:spChg>
      </pc:sldChg>
      <pc:sldChg chg="modSp mod">
        <pc:chgData name="Petri Puustinen" userId="afdc5376-b007-4d8e-9c19-07b3fbb81413" providerId="ADAL" clId="{52BE8724-4DFA-4433-B058-6377FB416E4E}" dt="2020-11-13T12:46:10.747" v="1" actId="14100"/>
        <pc:sldMkLst>
          <pc:docMk/>
          <pc:sldMk cId="3581938780" sldId="1051"/>
        </pc:sldMkLst>
        <pc:spChg chg="mod">
          <ac:chgData name="Petri Puustinen" userId="afdc5376-b007-4d8e-9c19-07b3fbb81413" providerId="ADAL" clId="{52BE8724-4DFA-4433-B058-6377FB416E4E}" dt="2020-11-13T12:46:10.747" v="1" actId="14100"/>
          <ac:spMkLst>
            <pc:docMk/>
            <pc:sldMk cId="3581938780" sldId="1051"/>
            <ac:spMk id="3" creationId="{00000000-0000-0000-0000-000000000000}"/>
          </ac:spMkLst>
        </pc:spChg>
      </pc:sldChg>
      <pc:sldChg chg="modSp add mod">
        <pc:chgData name="Petri Puustinen" userId="afdc5376-b007-4d8e-9c19-07b3fbb81413" providerId="ADAL" clId="{52BE8724-4DFA-4433-B058-6377FB416E4E}" dt="2021-01-29T20:33:45.585" v="49" actId="20577"/>
        <pc:sldMkLst>
          <pc:docMk/>
          <pc:sldMk cId="2769339074" sldId="1052"/>
        </pc:sldMkLst>
        <pc:spChg chg="mod">
          <ac:chgData name="Petri Puustinen" userId="afdc5376-b007-4d8e-9c19-07b3fbb81413" providerId="ADAL" clId="{52BE8724-4DFA-4433-B058-6377FB416E4E}" dt="2021-01-29T20:33:45.585" v="49" actId="20577"/>
          <ac:spMkLst>
            <pc:docMk/>
            <pc:sldMk cId="2769339074" sldId="1052"/>
            <ac:spMk id="3" creationId="{C7CFE05F-67EA-43FE-A9C2-E60F85836C9C}"/>
          </ac:spMkLst>
        </pc:spChg>
      </pc:sldChg>
    </pc:docChg>
  </pc:docChgLst>
  <pc:docChgLst>
    <pc:chgData name="Martin Boejstrup" userId="71194732-9c68-4583-8e2a-977fd1671805" providerId="ADAL" clId="{7CE4656F-0DC0-462E-AE0A-C622271D51C5}"/>
    <pc:docChg chg="custSel addSld delSld modSld">
      <pc:chgData name="Martin Boejstrup" userId="71194732-9c68-4583-8e2a-977fd1671805" providerId="ADAL" clId="{7CE4656F-0DC0-462E-AE0A-C622271D51C5}" dt="2019-12-11T09:12:33.869" v="415" actId="947"/>
      <pc:docMkLst>
        <pc:docMk/>
      </pc:docMkLst>
      <pc:sldChg chg="add">
        <pc:chgData name="Martin Boejstrup" userId="71194732-9c68-4583-8e2a-977fd1671805" providerId="ADAL" clId="{7CE4656F-0DC0-462E-AE0A-C622271D51C5}" dt="2019-12-11T09:09:04.678" v="408"/>
        <pc:sldMkLst>
          <pc:docMk/>
          <pc:sldMk cId="1522707658" sldId="263"/>
        </pc:sldMkLst>
      </pc:sldChg>
      <pc:sldChg chg="modSp mod">
        <pc:chgData name="Martin Boejstrup" userId="71194732-9c68-4583-8e2a-977fd1671805" providerId="ADAL" clId="{7CE4656F-0DC0-462E-AE0A-C622271D51C5}" dt="2019-12-11T09:03:31.631" v="391" actId="2711"/>
        <pc:sldMkLst>
          <pc:docMk/>
          <pc:sldMk cId="218645287" sldId="299"/>
        </pc:sldMkLst>
        <pc:spChg chg="mod">
          <ac:chgData name="Martin Boejstrup" userId="71194732-9c68-4583-8e2a-977fd1671805" providerId="ADAL" clId="{7CE4656F-0DC0-462E-AE0A-C622271D51C5}" dt="2019-12-11T09:03:31.631" v="391" actId="2711"/>
          <ac:spMkLst>
            <pc:docMk/>
            <pc:sldMk cId="218645287" sldId="299"/>
            <ac:spMk id="49" creationId="{5F0951A1-1CA6-4BC2-8C35-DBF4668F9F78}"/>
          </ac:spMkLst>
        </pc:spChg>
      </pc:sldChg>
      <pc:sldChg chg="addSp delSp modSp mod">
        <pc:chgData name="Martin Boejstrup" userId="71194732-9c68-4583-8e2a-977fd1671805" providerId="ADAL" clId="{7CE4656F-0DC0-462E-AE0A-C622271D51C5}" dt="2019-12-11T09:02:39.913" v="387" actId="2711"/>
        <pc:sldMkLst>
          <pc:docMk/>
          <pc:sldMk cId="2290850370" sldId="314"/>
        </pc:sldMkLst>
        <pc:spChg chg="del mod">
          <ac:chgData name="Martin Boejstrup" userId="71194732-9c68-4583-8e2a-977fd1671805" providerId="ADAL" clId="{7CE4656F-0DC0-462E-AE0A-C622271D51C5}" dt="2019-12-11T08:49:49.330" v="250" actId="478"/>
          <ac:spMkLst>
            <pc:docMk/>
            <pc:sldMk cId="2290850370" sldId="314"/>
            <ac:spMk id="5" creationId="{00000000-0000-0000-0000-000000000000}"/>
          </ac:spMkLst>
        </pc:spChg>
        <pc:spChg chg="add del mod">
          <ac:chgData name="Martin Boejstrup" userId="71194732-9c68-4583-8e2a-977fd1671805" providerId="ADAL" clId="{7CE4656F-0DC0-462E-AE0A-C622271D51C5}" dt="2019-12-11T08:49:22.671" v="198" actId="478"/>
          <ac:spMkLst>
            <pc:docMk/>
            <pc:sldMk cId="2290850370" sldId="314"/>
            <ac:spMk id="15" creationId="{22A401BB-8986-42CF-8E1C-B5AC1FC33484}"/>
          </ac:spMkLst>
        </pc:spChg>
        <pc:spChg chg="add mod">
          <ac:chgData name="Martin Boejstrup" userId="71194732-9c68-4583-8e2a-977fd1671805" providerId="ADAL" clId="{7CE4656F-0DC0-462E-AE0A-C622271D51C5}" dt="2019-12-11T09:02:39.913" v="387" actId="2711"/>
          <ac:spMkLst>
            <pc:docMk/>
            <pc:sldMk cId="2290850370" sldId="314"/>
            <ac:spMk id="16" creationId="{8E35FE24-5441-4A86-8FEF-AD27A6DF87C1}"/>
          </ac:spMkLst>
        </pc:spChg>
        <pc:spChg chg="add mod">
          <ac:chgData name="Martin Boejstrup" userId="71194732-9c68-4583-8e2a-977fd1671805" providerId="ADAL" clId="{7CE4656F-0DC0-462E-AE0A-C622271D51C5}" dt="2019-12-11T08:58:56.888" v="361" actId="313"/>
          <ac:spMkLst>
            <pc:docMk/>
            <pc:sldMk cId="2290850370" sldId="314"/>
            <ac:spMk id="17" creationId="{2657E216-D644-44B6-B694-93F04ED84F25}"/>
          </ac:spMkLst>
        </pc:spChg>
      </pc:sldChg>
      <pc:sldChg chg="delSp modSp mod delAnim">
        <pc:chgData name="Martin Boejstrup" userId="71194732-9c68-4583-8e2a-977fd1671805" providerId="ADAL" clId="{7CE4656F-0DC0-462E-AE0A-C622271D51C5}" dt="2019-12-11T09:03:15.690" v="390" actId="2711"/>
        <pc:sldMkLst>
          <pc:docMk/>
          <pc:sldMk cId="471180802" sldId="315"/>
        </pc:sldMkLst>
        <pc:spChg chg="mod">
          <ac:chgData name="Martin Boejstrup" userId="71194732-9c68-4583-8e2a-977fd1671805" providerId="ADAL" clId="{7CE4656F-0DC0-462E-AE0A-C622271D51C5}" dt="2019-12-11T09:02:51.570" v="388" actId="2711"/>
          <ac:spMkLst>
            <pc:docMk/>
            <pc:sldMk cId="471180802" sldId="315"/>
            <ac:spMk id="2" creationId="{00000000-0000-0000-0000-000000000000}"/>
          </ac:spMkLst>
        </pc:spChg>
        <pc:spChg chg="mod">
          <ac:chgData name="Martin Boejstrup" userId="71194732-9c68-4583-8e2a-977fd1671805" providerId="ADAL" clId="{7CE4656F-0DC0-462E-AE0A-C622271D51C5}" dt="2019-12-11T09:03:15.690" v="390" actId="2711"/>
          <ac:spMkLst>
            <pc:docMk/>
            <pc:sldMk cId="471180802" sldId="315"/>
            <ac:spMk id="15" creationId="{00000000-0000-0000-0000-000000000000}"/>
          </ac:spMkLst>
        </pc:spChg>
        <pc:spChg chg="mod">
          <ac:chgData name="Martin Boejstrup" userId="71194732-9c68-4583-8e2a-977fd1671805" providerId="ADAL" clId="{7CE4656F-0DC0-462E-AE0A-C622271D51C5}" dt="2019-12-11T09:03:00.483" v="389" actId="2711"/>
          <ac:spMkLst>
            <pc:docMk/>
            <pc:sldMk cId="471180802" sldId="315"/>
            <ac:spMk id="30" creationId="{00000000-0000-0000-0000-000000000000}"/>
          </ac:spMkLst>
        </pc:spChg>
        <pc:spChg chg="del mod">
          <ac:chgData name="Martin Boejstrup" userId="71194732-9c68-4583-8e2a-977fd1671805" providerId="ADAL" clId="{7CE4656F-0DC0-462E-AE0A-C622271D51C5}" dt="2019-12-11T08:55:37.438" v="287" actId="478"/>
          <ac:spMkLst>
            <pc:docMk/>
            <pc:sldMk cId="471180802" sldId="315"/>
            <ac:spMk id="35" creationId="{00000000-0000-0000-0000-000000000000}"/>
          </ac:spMkLst>
        </pc:spChg>
      </pc:sldChg>
      <pc:sldChg chg="del">
        <pc:chgData name="Martin Boejstrup" userId="71194732-9c68-4583-8e2a-977fd1671805" providerId="ADAL" clId="{7CE4656F-0DC0-462E-AE0A-C622271D51C5}" dt="2019-12-11T08:57:33.246" v="300" actId="47"/>
        <pc:sldMkLst>
          <pc:docMk/>
          <pc:sldMk cId="3299707029" sldId="316"/>
        </pc:sldMkLst>
      </pc:sldChg>
      <pc:sldChg chg="modSp mod">
        <pc:chgData name="Martin Boejstrup" userId="71194732-9c68-4583-8e2a-977fd1671805" providerId="ADAL" clId="{7CE4656F-0DC0-462E-AE0A-C622271D51C5}" dt="2019-12-11T09:04:45.746" v="397" actId="2711"/>
        <pc:sldMkLst>
          <pc:docMk/>
          <pc:sldMk cId="1592810611" sldId="336"/>
        </pc:sldMkLst>
        <pc:spChg chg="mod">
          <ac:chgData name="Martin Boejstrup" userId="71194732-9c68-4583-8e2a-977fd1671805" providerId="ADAL" clId="{7CE4656F-0DC0-462E-AE0A-C622271D51C5}" dt="2019-12-11T09:04:45.746" v="397" actId="2711"/>
          <ac:spMkLst>
            <pc:docMk/>
            <pc:sldMk cId="1592810611" sldId="336"/>
            <ac:spMk id="4" creationId="{C8706364-F7C2-4F2C-92BB-39C1D4F46E59}"/>
          </ac:spMkLst>
        </pc:spChg>
        <pc:picChg chg="mod">
          <ac:chgData name="Martin Boejstrup" userId="71194732-9c68-4583-8e2a-977fd1671805" providerId="ADAL" clId="{7CE4656F-0DC0-462E-AE0A-C622271D51C5}" dt="2019-12-11T09:04:34.775" v="396" actId="1076"/>
          <ac:picMkLst>
            <pc:docMk/>
            <pc:sldMk cId="1592810611" sldId="336"/>
            <ac:picMk id="5" creationId="{1DB30A9F-C3BB-4D54-9306-48C274B3A701}"/>
          </ac:picMkLst>
        </pc:picChg>
      </pc:sldChg>
      <pc:sldChg chg="modSp mod">
        <pc:chgData name="Martin Boejstrup" userId="71194732-9c68-4583-8e2a-977fd1671805" providerId="ADAL" clId="{7CE4656F-0DC0-462E-AE0A-C622271D51C5}" dt="2019-12-11T09:05:10.257" v="399" actId="1076"/>
        <pc:sldMkLst>
          <pc:docMk/>
          <pc:sldMk cId="2609486397" sldId="337"/>
        </pc:sldMkLst>
        <pc:spChg chg="mod">
          <ac:chgData name="Martin Boejstrup" userId="71194732-9c68-4583-8e2a-977fd1671805" providerId="ADAL" clId="{7CE4656F-0DC0-462E-AE0A-C622271D51C5}" dt="2019-12-11T09:03:59.616" v="392" actId="2711"/>
          <ac:spMkLst>
            <pc:docMk/>
            <pc:sldMk cId="2609486397" sldId="337"/>
            <ac:spMk id="3" creationId="{E0423DDA-98C5-4669-9FF5-0767C6168ED6}"/>
          </ac:spMkLst>
        </pc:spChg>
        <pc:picChg chg="mod">
          <ac:chgData name="Martin Boejstrup" userId="71194732-9c68-4583-8e2a-977fd1671805" providerId="ADAL" clId="{7CE4656F-0DC0-462E-AE0A-C622271D51C5}" dt="2019-12-11T09:05:10.257" v="399" actId="1076"/>
          <ac:picMkLst>
            <pc:docMk/>
            <pc:sldMk cId="2609486397" sldId="337"/>
            <ac:picMk id="2" creationId="{EF1CF325-4039-4798-9FDB-EA99FDCCE398}"/>
          </ac:picMkLst>
        </pc:picChg>
      </pc:sldChg>
      <pc:sldChg chg="modSp mod">
        <pc:chgData name="Martin Boejstrup" userId="71194732-9c68-4583-8e2a-977fd1671805" providerId="ADAL" clId="{7CE4656F-0DC0-462E-AE0A-C622271D51C5}" dt="2019-12-11T09:07:42.379" v="407" actId="20577"/>
        <pc:sldMkLst>
          <pc:docMk/>
          <pc:sldMk cId="1598301066" sldId="341"/>
        </pc:sldMkLst>
        <pc:spChg chg="mod">
          <ac:chgData name="Martin Boejstrup" userId="71194732-9c68-4583-8e2a-977fd1671805" providerId="ADAL" clId="{7CE4656F-0DC0-462E-AE0A-C622271D51C5}" dt="2019-12-11T09:07:42.379" v="407" actId="20577"/>
          <ac:spMkLst>
            <pc:docMk/>
            <pc:sldMk cId="1598301066" sldId="341"/>
            <ac:spMk id="3" creationId="{C7CFE05F-67EA-43FE-A9C2-E60F85836C9C}"/>
          </ac:spMkLst>
        </pc:spChg>
      </pc:sldChg>
      <pc:sldChg chg="modSp mod">
        <pc:chgData name="Martin Boejstrup" userId="71194732-9c68-4583-8e2a-977fd1671805" providerId="ADAL" clId="{7CE4656F-0DC0-462E-AE0A-C622271D51C5}" dt="2019-12-11T09:09:51.069" v="413" actId="1076"/>
        <pc:sldMkLst>
          <pc:docMk/>
          <pc:sldMk cId="2126450171" sldId="357"/>
        </pc:sldMkLst>
        <pc:spChg chg="mod">
          <ac:chgData name="Martin Boejstrup" userId="71194732-9c68-4583-8e2a-977fd1671805" providerId="ADAL" clId="{7CE4656F-0DC0-462E-AE0A-C622271D51C5}" dt="2019-12-11T09:09:51.069" v="413" actId="1076"/>
          <ac:spMkLst>
            <pc:docMk/>
            <pc:sldMk cId="2126450171" sldId="357"/>
            <ac:spMk id="2" creationId="{452BCF3A-FBCE-427B-88E5-58302970188E}"/>
          </ac:spMkLst>
        </pc:spChg>
        <pc:spChg chg="mod">
          <ac:chgData name="Martin Boejstrup" userId="71194732-9c68-4583-8e2a-977fd1671805" providerId="ADAL" clId="{7CE4656F-0DC0-462E-AE0A-C622271D51C5}" dt="2019-12-11T09:09:38.562" v="412" actId="2711"/>
          <ac:spMkLst>
            <pc:docMk/>
            <pc:sldMk cId="2126450171" sldId="357"/>
            <ac:spMk id="4" creationId="{5EDA9BF1-7541-468B-986B-CBB49F8E764C}"/>
          </ac:spMkLst>
        </pc:spChg>
      </pc:sldChg>
      <pc:sldChg chg="modSp mod">
        <pc:chgData name="Martin Boejstrup" userId="71194732-9c68-4583-8e2a-977fd1671805" providerId="ADAL" clId="{7CE4656F-0DC0-462E-AE0A-C622271D51C5}" dt="2019-12-11T09:06:54.576" v="402" actId="255"/>
        <pc:sldMkLst>
          <pc:docMk/>
          <pc:sldMk cId="401900300" sldId="361"/>
        </pc:sldMkLst>
        <pc:spChg chg="mod">
          <ac:chgData name="Martin Boejstrup" userId="71194732-9c68-4583-8e2a-977fd1671805" providerId="ADAL" clId="{7CE4656F-0DC0-462E-AE0A-C622271D51C5}" dt="2019-12-11T09:06:54.576" v="402" actId="255"/>
          <ac:spMkLst>
            <pc:docMk/>
            <pc:sldMk cId="401900300" sldId="361"/>
            <ac:spMk id="2" creationId="{A45A38BF-B069-4585-A69A-3CAD8EE2CBDF}"/>
          </ac:spMkLst>
        </pc:spChg>
      </pc:sldChg>
      <pc:sldChg chg="modSp mod">
        <pc:chgData name="Martin Boejstrup" userId="71194732-9c68-4583-8e2a-977fd1671805" providerId="ADAL" clId="{7CE4656F-0DC0-462E-AE0A-C622271D51C5}" dt="2019-12-11T09:02:21.899" v="386" actId="1076"/>
        <pc:sldMkLst>
          <pc:docMk/>
          <pc:sldMk cId="4069159838" sldId="364"/>
        </pc:sldMkLst>
        <pc:spChg chg="mod">
          <ac:chgData name="Martin Boejstrup" userId="71194732-9c68-4583-8e2a-977fd1671805" providerId="ADAL" clId="{7CE4656F-0DC0-462E-AE0A-C622271D51C5}" dt="2019-12-11T09:02:21.899" v="386" actId="1076"/>
          <ac:spMkLst>
            <pc:docMk/>
            <pc:sldMk cId="4069159838" sldId="364"/>
            <ac:spMk id="9" creationId="{EAE4D2F5-1E31-41AC-8CCC-C0ADE142D877}"/>
          </ac:spMkLst>
        </pc:spChg>
        <pc:spChg chg="mod">
          <ac:chgData name="Martin Boejstrup" userId="71194732-9c68-4583-8e2a-977fd1671805" providerId="ADAL" clId="{7CE4656F-0DC0-462E-AE0A-C622271D51C5}" dt="2019-12-11T09:00:16.933" v="384" actId="255"/>
          <ac:spMkLst>
            <pc:docMk/>
            <pc:sldMk cId="4069159838" sldId="364"/>
            <ac:spMk id="15" creationId="{526CC858-6027-409D-8DC5-AAF0DD371195}"/>
          </ac:spMkLst>
        </pc:spChg>
        <pc:spChg chg="mod">
          <ac:chgData name="Martin Boejstrup" userId="71194732-9c68-4583-8e2a-977fd1671805" providerId="ADAL" clId="{7CE4656F-0DC0-462E-AE0A-C622271D51C5}" dt="2019-12-11T09:00:29.087" v="385" actId="255"/>
          <ac:spMkLst>
            <pc:docMk/>
            <pc:sldMk cId="4069159838" sldId="364"/>
            <ac:spMk id="20" creationId="{921B47F4-A0FD-447F-A6D5-D7F98CBBDBAB}"/>
          </ac:spMkLst>
        </pc:spChg>
      </pc:sldChg>
      <pc:sldChg chg="del">
        <pc:chgData name="Martin Boejstrup" userId="71194732-9c68-4583-8e2a-977fd1671805" providerId="ADAL" clId="{7CE4656F-0DC0-462E-AE0A-C622271D51C5}" dt="2019-12-11T08:50:42.662" v="258" actId="47"/>
        <pc:sldMkLst>
          <pc:docMk/>
          <pc:sldMk cId="3099716179" sldId="365"/>
        </pc:sldMkLst>
      </pc:sldChg>
      <pc:sldChg chg="modSp mod">
        <pc:chgData name="Martin Boejstrup" userId="71194732-9c68-4583-8e2a-977fd1671805" providerId="ADAL" clId="{7CE4656F-0DC0-462E-AE0A-C622271D51C5}" dt="2019-12-11T09:06:45.128" v="401" actId="255"/>
        <pc:sldMkLst>
          <pc:docMk/>
          <pc:sldMk cId="1594474357" sldId="366"/>
        </pc:sldMkLst>
        <pc:spChg chg="mod">
          <ac:chgData name="Martin Boejstrup" userId="71194732-9c68-4583-8e2a-977fd1671805" providerId="ADAL" clId="{7CE4656F-0DC0-462E-AE0A-C622271D51C5}" dt="2019-12-11T09:06:45.128" v="401" actId="255"/>
          <ac:spMkLst>
            <pc:docMk/>
            <pc:sldMk cId="1594474357" sldId="366"/>
            <ac:spMk id="2" creationId="{4E590D46-9E20-4E9E-8F5F-08AD07B872F9}"/>
          </ac:spMkLst>
        </pc:spChg>
        <pc:spChg chg="mod">
          <ac:chgData name="Martin Boejstrup" userId="71194732-9c68-4583-8e2a-977fd1671805" providerId="ADAL" clId="{7CE4656F-0DC0-462E-AE0A-C622271D51C5}" dt="2019-12-11T08:48:51.656" v="197" actId="2711"/>
          <ac:spMkLst>
            <pc:docMk/>
            <pc:sldMk cId="1594474357" sldId="366"/>
            <ac:spMk id="3" creationId="{13DAD323-039D-4A1F-A512-4572388C5D99}"/>
          </ac:spMkLst>
        </pc:spChg>
      </pc:sldChg>
      <pc:sldChg chg="modSp mod">
        <pc:chgData name="Martin Boejstrup" userId="71194732-9c68-4583-8e2a-977fd1671805" providerId="ADAL" clId="{7CE4656F-0DC0-462E-AE0A-C622271D51C5}" dt="2019-12-11T09:09:28.228" v="411" actId="2711"/>
        <pc:sldMkLst>
          <pc:docMk/>
          <pc:sldMk cId="2876392712" sldId="392"/>
        </pc:sldMkLst>
        <pc:spChg chg="mod">
          <ac:chgData name="Martin Boejstrup" userId="71194732-9c68-4583-8e2a-977fd1671805" providerId="ADAL" clId="{7CE4656F-0DC0-462E-AE0A-C622271D51C5}" dt="2019-12-11T09:09:28.228" v="411" actId="2711"/>
          <ac:spMkLst>
            <pc:docMk/>
            <pc:sldMk cId="2876392712" sldId="392"/>
            <ac:spMk id="3" creationId="{76B3D969-BF46-4418-ACBA-8671B682043D}"/>
          </ac:spMkLst>
        </pc:spChg>
      </pc:sldChg>
      <pc:sldChg chg="modSp mod">
        <pc:chgData name="Martin Boejstrup" userId="71194732-9c68-4583-8e2a-977fd1671805" providerId="ADAL" clId="{7CE4656F-0DC0-462E-AE0A-C622271D51C5}" dt="2019-12-11T09:12:33.869" v="415" actId="947"/>
        <pc:sldMkLst>
          <pc:docMk/>
          <pc:sldMk cId="616292797" sldId="406"/>
        </pc:sldMkLst>
        <pc:spChg chg="mod">
          <ac:chgData name="Martin Boejstrup" userId="71194732-9c68-4583-8e2a-977fd1671805" providerId="ADAL" clId="{7CE4656F-0DC0-462E-AE0A-C622271D51C5}" dt="2019-12-11T09:12:33.869" v="415" actId="947"/>
          <ac:spMkLst>
            <pc:docMk/>
            <pc:sldMk cId="616292797" sldId="406"/>
            <ac:spMk id="2" creationId="{00000000-0000-0000-0000-000000000000}"/>
          </ac:spMkLst>
        </pc:spChg>
        <pc:spChg chg="mod">
          <ac:chgData name="Martin Boejstrup" userId="71194732-9c68-4583-8e2a-977fd1671805" providerId="ADAL" clId="{7CE4656F-0DC0-462E-AE0A-C622271D51C5}" dt="2019-12-11T09:12:28.670" v="414" actId="947"/>
          <ac:spMkLst>
            <pc:docMk/>
            <pc:sldMk cId="616292797" sldId="406"/>
            <ac:spMk id="3" creationId="{00000000-0000-0000-0000-000000000000}"/>
          </ac:spMkLst>
        </pc:spChg>
      </pc:sldChg>
      <pc:sldChg chg="modSp add mod">
        <pc:chgData name="Martin Boejstrup" userId="71194732-9c68-4583-8e2a-977fd1671805" providerId="ADAL" clId="{7CE4656F-0DC0-462E-AE0A-C622271D51C5}" dt="2019-12-11T08:44:05.968" v="157" actId="313"/>
        <pc:sldMkLst>
          <pc:docMk/>
          <pc:sldMk cId="3581938780" sldId="1051"/>
        </pc:sldMkLst>
        <pc:spChg chg="mod">
          <ac:chgData name="Martin Boejstrup" userId="71194732-9c68-4583-8e2a-977fd1671805" providerId="ADAL" clId="{7CE4656F-0DC0-462E-AE0A-C622271D51C5}" dt="2019-12-11T08:44:05.968" v="157" actId="313"/>
          <ac:spMkLst>
            <pc:docMk/>
            <pc:sldMk cId="3581938780" sldId="1051"/>
            <ac:spMk id="3" creationId="{00000000-0000-0000-0000-000000000000}"/>
          </ac:spMkLst>
        </pc:spChg>
      </pc:sldChg>
      <pc:sldMasterChg chg="delSldLayout">
        <pc:chgData name="Martin Boejstrup" userId="71194732-9c68-4583-8e2a-977fd1671805" providerId="ADAL" clId="{7CE4656F-0DC0-462E-AE0A-C622271D51C5}" dt="2019-12-11T08:50:42.662" v="258" actId="47"/>
        <pc:sldMasterMkLst>
          <pc:docMk/>
          <pc:sldMasterMk cId="1910751285" sldId="2147483648"/>
        </pc:sldMasterMkLst>
        <pc:sldLayoutChg chg="del">
          <pc:chgData name="Martin Boejstrup" userId="71194732-9c68-4583-8e2a-977fd1671805" providerId="ADAL" clId="{7CE4656F-0DC0-462E-AE0A-C622271D51C5}" dt="2019-12-11T08:50:42.662" v="258" actId="47"/>
          <pc:sldLayoutMkLst>
            <pc:docMk/>
            <pc:sldMasterMk cId="1910751285" sldId="2147483648"/>
            <pc:sldLayoutMk cId="3957972960" sldId="2147483668"/>
          </pc:sldLayoutMkLst>
        </pc:sldLayoutChg>
      </pc:sldMasterChg>
    </pc:docChg>
  </pc:docChgLst>
  <pc:docChgLst>
    <pc:chgData name="Martin Boejstrup" userId="71194732-9c68-4583-8e2a-977fd1671805" providerId="ADAL" clId="{82CD239E-EC95-4779-9F2C-EC554E955E36}"/>
    <pc:docChg chg="custSel delSld modSld">
      <pc:chgData name="Martin Boejstrup" userId="71194732-9c68-4583-8e2a-977fd1671805" providerId="ADAL" clId="{82CD239E-EC95-4779-9F2C-EC554E955E36}" dt="2019-04-24T20:39:06.304" v="58" actId="2696"/>
      <pc:docMkLst>
        <pc:docMk/>
      </pc:docMkLst>
      <pc:sldChg chg="del">
        <pc:chgData name="Martin Boejstrup" userId="71194732-9c68-4583-8e2a-977fd1671805" providerId="ADAL" clId="{82CD239E-EC95-4779-9F2C-EC554E955E36}" dt="2019-04-24T20:39:05.557" v="38" actId="2696"/>
        <pc:sldMkLst>
          <pc:docMk/>
          <pc:sldMk cId="3090371032" sldId="339"/>
        </pc:sldMkLst>
      </pc:sldChg>
      <pc:sldChg chg="del">
        <pc:chgData name="Martin Boejstrup" userId="71194732-9c68-4583-8e2a-977fd1671805" providerId="ADAL" clId="{82CD239E-EC95-4779-9F2C-EC554E955E36}" dt="2019-04-24T20:39:05.978" v="48" actId="2696"/>
        <pc:sldMkLst>
          <pc:docMk/>
          <pc:sldMk cId="1536573521" sldId="355"/>
        </pc:sldMkLst>
      </pc:sldChg>
      <pc:sldChg chg="del">
        <pc:chgData name="Martin Boejstrup" userId="71194732-9c68-4583-8e2a-977fd1671805" providerId="ADAL" clId="{82CD239E-EC95-4779-9F2C-EC554E955E36}" dt="2019-04-24T20:39:05.928" v="46" actId="2696"/>
        <pc:sldMkLst>
          <pc:docMk/>
          <pc:sldMk cId="4227565644" sldId="375"/>
        </pc:sldMkLst>
      </pc:sldChg>
      <pc:sldChg chg="del">
        <pc:chgData name="Martin Boejstrup" userId="71194732-9c68-4583-8e2a-977fd1671805" providerId="ADAL" clId="{82CD239E-EC95-4779-9F2C-EC554E955E36}" dt="2019-04-24T20:39:05.658" v="39" actId="2696"/>
        <pc:sldMkLst>
          <pc:docMk/>
          <pc:sldMk cId="3635668258" sldId="376"/>
        </pc:sldMkLst>
      </pc:sldChg>
      <pc:sldChg chg="del">
        <pc:chgData name="Martin Boejstrup" userId="71194732-9c68-4583-8e2a-977fd1671805" providerId="ADAL" clId="{82CD239E-EC95-4779-9F2C-EC554E955E36}" dt="2019-04-24T20:39:05.956" v="47" actId="2696"/>
        <pc:sldMkLst>
          <pc:docMk/>
          <pc:sldMk cId="1915636262" sldId="393"/>
        </pc:sldMkLst>
      </pc:sldChg>
      <pc:sldChg chg="modSp">
        <pc:chgData name="Martin Boejstrup" userId="71194732-9c68-4583-8e2a-977fd1671805" providerId="ADAL" clId="{82CD239E-EC95-4779-9F2C-EC554E955E36}" dt="2019-04-24T20:38:47.680" v="21" actId="255"/>
        <pc:sldMkLst>
          <pc:docMk/>
          <pc:sldMk cId="616292797" sldId="406"/>
        </pc:sldMkLst>
        <pc:spChg chg="mod">
          <ac:chgData name="Martin Boejstrup" userId="71194732-9c68-4583-8e2a-977fd1671805" providerId="ADAL" clId="{82CD239E-EC95-4779-9F2C-EC554E955E36}" dt="2019-04-24T20:38:47.680" v="21" actId="255"/>
          <ac:spMkLst>
            <pc:docMk/>
            <pc:sldMk cId="616292797" sldId="406"/>
            <ac:spMk id="2" creationId="{00000000-0000-0000-0000-000000000000}"/>
          </ac:spMkLst>
        </pc:spChg>
        <pc:spChg chg="mod">
          <ac:chgData name="Martin Boejstrup" userId="71194732-9c68-4583-8e2a-977fd1671805" providerId="ADAL" clId="{82CD239E-EC95-4779-9F2C-EC554E955E36}" dt="2019-04-24T20:38:03.627" v="11" actId="20577"/>
          <ac:spMkLst>
            <pc:docMk/>
            <pc:sldMk cId="616292797" sldId="406"/>
            <ac:spMk id="3" creationId="{00000000-0000-0000-0000-000000000000}"/>
          </ac:spMkLst>
        </pc:spChg>
      </pc:sldChg>
      <pc:sldChg chg="del">
        <pc:chgData name="Martin Boejstrup" userId="71194732-9c68-4583-8e2a-977fd1671805" providerId="ADAL" clId="{82CD239E-EC95-4779-9F2C-EC554E955E36}" dt="2019-04-24T20:38:54.988" v="22" actId="2696"/>
        <pc:sldMkLst>
          <pc:docMk/>
          <pc:sldMk cId="951385026" sldId="424"/>
        </pc:sldMkLst>
      </pc:sldChg>
      <pc:sldChg chg="del">
        <pc:chgData name="Martin Boejstrup" userId="71194732-9c68-4583-8e2a-977fd1671805" providerId="ADAL" clId="{82CD239E-EC95-4779-9F2C-EC554E955E36}" dt="2019-04-24T20:39:05.148" v="26" actId="2696"/>
        <pc:sldMkLst>
          <pc:docMk/>
          <pc:sldMk cId="2747851008" sldId="1954"/>
        </pc:sldMkLst>
      </pc:sldChg>
      <pc:sldChg chg="del">
        <pc:chgData name="Martin Boejstrup" userId="71194732-9c68-4583-8e2a-977fd1671805" providerId="ADAL" clId="{82CD239E-EC95-4779-9F2C-EC554E955E36}" dt="2019-04-24T20:39:05.174" v="27" actId="2696"/>
        <pc:sldMkLst>
          <pc:docMk/>
          <pc:sldMk cId="1391217279" sldId="1955"/>
        </pc:sldMkLst>
      </pc:sldChg>
      <pc:sldChg chg="del">
        <pc:chgData name="Martin Boejstrup" userId="71194732-9c68-4583-8e2a-977fd1671805" providerId="ADAL" clId="{82CD239E-EC95-4779-9F2C-EC554E955E36}" dt="2019-04-24T20:39:05.326" v="31" actId="2696"/>
        <pc:sldMkLst>
          <pc:docMk/>
          <pc:sldMk cId="3252547436" sldId="1956"/>
        </pc:sldMkLst>
      </pc:sldChg>
      <pc:sldChg chg="del">
        <pc:chgData name="Martin Boejstrup" userId="71194732-9c68-4583-8e2a-977fd1671805" providerId="ADAL" clId="{82CD239E-EC95-4779-9F2C-EC554E955E36}" dt="2019-04-24T20:39:05.362" v="32" actId="2696"/>
        <pc:sldMkLst>
          <pc:docMk/>
          <pc:sldMk cId="1489878610" sldId="1957"/>
        </pc:sldMkLst>
      </pc:sldChg>
      <pc:sldChg chg="del">
        <pc:chgData name="Martin Boejstrup" userId="71194732-9c68-4583-8e2a-977fd1671805" providerId="ADAL" clId="{82CD239E-EC95-4779-9F2C-EC554E955E36}" dt="2019-04-24T20:39:05.417" v="33" actId="2696"/>
        <pc:sldMkLst>
          <pc:docMk/>
          <pc:sldMk cId="1987129558" sldId="1958"/>
        </pc:sldMkLst>
      </pc:sldChg>
      <pc:sldChg chg="del">
        <pc:chgData name="Martin Boejstrup" userId="71194732-9c68-4583-8e2a-977fd1671805" providerId="ADAL" clId="{82CD239E-EC95-4779-9F2C-EC554E955E36}" dt="2019-04-24T20:39:05.440" v="34" actId="2696"/>
        <pc:sldMkLst>
          <pc:docMk/>
          <pc:sldMk cId="1905339940" sldId="1959"/>
        </pc:sldMkLst>
      </pc:sldChg>
      <pc:sldChg chg="del">
        <pc:chgData name="Martin Boejstrup" userId="71194732-9c68-4583-8e2a-977fd1671805" providerId="ADAL" clId="{82CD239E-EC95-4779-9F2C-EC554E955E36}" dt="2019-04-24T20:39:05.490" v="36" actId="2696"/>
        <pc:sldMkLst>
          <pc:docMk/>
          <pc:sldMk cId="1291375457" sldId="1960"/>
        </pc:sldMkLst>
      </pc:sldChg>
      <pc:sldChg chg="del">
        <pc:chgData name="Martin Boejstrup" userId="71194732-9c68-4583-8e2a-977fd1671805" providerId="ADAL" clId="{82CD239E-EC95-4779-9F2C-EC554E955E36}" dt="2019-04-24T20:39:05.685" v="40" actId="2696"/>
        <pc:sldMkLst>
          <pc:docMk/>
          <pc:sldMk cId="4177540873" sldId="1962"/>
        </pc:sldMkLst>
      </pc:sldChg>
      <pc:sldChg chg="del">
        <pc:chgData name="Martin Boejstrup" userId="71194732-9c68-4583-8e2a-977fd1671805" providerId="ADAL" clId="{82CD239E-EC95-4779-9F2C-EC554E955E36}" dt="2019-04-24T20:39:05.743" v="41" actId="2696"/>
        <pc:sldMkLst>
          <pc:docMk/>
          <pc:sldMk cId="2255395030" sldId="1963"/>
        </pc:sldMkLst>
      </pc:sldChg>
      <pc:sldChg chg="del">
        <pc:chgData name="Martin Boejstrup" userId="71194732-9c68-4583-8e2a-977fd1671805" providerId="ADAL" clId="{82CD239E-EC95-4779-9F2C-EC554E955E36}" dt="2019-04-24T20:39:05.771" v="42" actId="2696"/>
        <pc:sldMkLst>
          <pc:docMk/>
          <pc:sldMk cId="2601756216" sldId="1964"/>
        </pc:sldMkLst>
      </pc:sldChg>
      <pc:sldChg chg="del">
        <pc:chgData name="Martin Boejstrup" userId="71194732-9c68-4583-8e2a-977fd1671805" providerId="ADAL" clId="{82CD239E-EC95-4779-9F2C-EC554E955E36}" dt="2019-04-24T20:39:06.182" v="56" actId="2696"/>
        <pc:sldMkLst>
          <pc:docMk/>
          <pc:sldMk cId="1296905251" sldId="1969"/>
        </pc:sldMkLst>
      </pc:sldChg>
      <pc:sldChg chg="del">
        <pc:chgData name="Martin Boejstrup" userId="71194732-9c68-4583-8e2a-977fd1671805" providerId="ADAL" clId="{82CD239E-EC95-4779-9F2C-EC554E955E36}" dt="2019-04-24T20:39:05.810" v="44" actId="2696"/>
        <pc:sldMkLst>
          <pc:docMk/>
          <pc:sldMk cId="2238320125" sldId="1970"/>
        </pc:sldMkLst>
      </pc:sldChg>
      <pc:sldChg chg="del">
        <pc:chgData name="Martin Boejstrup" userId="71194732-9c68-4583-8e2a-977fd1671805" providerId="ADAL" clId="{82CD239E-EC95-4779-9F2C-EC554E955E36}" dt="2019-04-24T20:39:05.840" v="45" actId="2696"/>
        <pc:sldMkLst>
          <pc:docMk/>
          <pc:sldMk cId="3947320530" sldId="1971"/>
        </pc:sldMkLst>
      </pc:sldChg>
      <pc:sldChg chg="del">
        <pc:chgData name="Martin Boejstrup" userId="71194732-9c68-4583-8e2a-977fd1671805" providerId="ADAL" clId="{82CD239E-EC95-4779-9F2C-EC554E955E36}" dt="2019-04-24T20:39:05.204" v="28" actId="2696"/>
        <pc:sldMkLst>
          <pc:docMk/>
          <pc:sldMk cId="4099869315" sldId="1975"/>
        </pc:sldMkLst>
      </pc:sldChg>
      <pc:sldChg chg="del">
        <pc:chgData name="Martin Boejstrup" userId="71194732-9c68-4583-8e2a-977fd1671805" providerId="ADAL" clId="{82CD239E-EC95-4779-9F2C-EC554E955E36}" dt="2019-04-24T20:39:05.224" v="29" actId="2696"/>
        <pc:sldMkLst>
          <pc:docMk/>
          <pc:sldMk cId="2329514926" sldId="1976"/>
        </pc:sldMkLst>
      </pc:sldChg>
      <pc:sldChg chg="del">
        <pc:chgData name="Martin Boejstrup" userId="71194732-9c68-4583-8e2a-977fd1671805" providerId="ADAL" clId="{82CD239E-EC95-4779-9F2C-EC554E955E36}" dt="2019-04-24T20:39:05.459" v="35" actId="2696"/>
        <pc:sldMkLst>
          <pc:docMk/>
          <pc:sldMk cId="1271484545" sldId="1977"/>
        </pc:sldMkLst>
      </pc:sldChg>
      <pc:sldChg chg="del">
        <pc:chgData name="Martin Boejstrup" userId="71194732-9c68-4583-8e2a-977fd1671805" providerId="ADAL" clId="{82CD239E-EC95-4779-9F2C-EC554E955E36}" dt="2019-04-24T20:39:05.285" v="30" actId="2696"/>
        <pc:sldMkLst>
          <pc:docMk/>
          <pc:sldMk cId="3883288006" sldId="1979"/>
        </pc:sldMkLst>
      </pc:sldChg>
      <pc:sldChg chg="del">
        <pc:chgData name="Martin Boejstrup" userId="71194732-9c68-4583-8e2a-977fd1671805" providerId="ADAL" clId="{82CD239E-EC95-4779-9F2C-EC554E955E36}" dt="2019-04-24T20:39:06.034" v="50" actId="2696"/>
        <pc:sldMkLst>
          <pc:docMk/>
          <pc:sldMk cId="216073881" sldId="1980"/>
        </pc:sldMkLst>
      </pc:sldChg>
      <pc:sldChg chg="del">
        <pc:chgData name="Martin Boejstrup" userId="71194732-9c68-4583-8e2a-977fd1671805" providerId="ADAL" clId="{82CD239E-EC95-4779-9F2C-EC554E955E36}" dt="2019-04-24T20:39:06.076" v="53" actId="2696"/>
        <pc:sldMkLst>
          <pc:docMk/>
          <pc:sldMk cId="2402699077" sldId="1981"/>
        </pc:sldMkLst>
      </pc:sldChg>
      <pc:sldChg chg="del">
        <pc:chgData name="Martin Boejstrup" userId="71194732-9c68-4583-8e2a-977fd1671805" providerId="ADAL" clId="{82CD239E-EC95-4779-9F2C-EC554E955E36}" dt="2019-04-24T20:39:06.115" v="54" actId="2696"/>
        <pc:sldMkLst>
          <pc:docMk/>
          <pc:sldMk cId="1084192671" sldId="1982"/>
        </pc:sldMkLst>
      </pc:sldChg>
      <pc:sldChg chg="del">
        <pc:chgData name="Martin Boejstrup" userId="71194732-9c68-4583-8e2a-977fd1671805" providerId="ADAL" clId="{82CD239E-EC95-4779-9F2C-EC554E955E36}" dt="2019-04-24T20:39:06.054" v="51" actId="2696"/>
        <pc:sldMkLst>
          <pc:docMk/>
          <pc:sldMk cId="1640257625" sldId="1983"/>
        </pc:sldMkLst>
      </pc:sldChg>
      <pc:sldChg chg="del">
        <pc:chgData name="Martin Boejstrup" userId="71194732-9c68-4583-8e2a-977fd1671805" providerId="ADAL" clId="{82CD239E-EC95-4779-9F2C-EC554E955E36}" dt="2019-04-24T20:39:06.160" v="55" actId="2696"/>
        <pc:sldMkLst>
          <pc:docMk/>
          <pc:sldMk cId="2736054416" sldId="1984"/>
        </pc:sldMkLst>
      </pc:sldChg>
      <pc:sldChg chg="del">
        <pc:chgData name="Martin Boejstrup" userId="71194732-9c68-4583-8e2a-977fd1671805" providerId="ADAL" clId="{82CD239E-EC95-4779-9F2C-EC554E955E36}" dt="2019-04-24T20:39:06.286" v="57" actId="2696"/>
        <pc:sldMkLst>
          <pc:docMk/>
          <pc:sldMk cId="1204489627" sldId="1985"/>
        </pc:sldMkLst>
      </pc:sldChg>
      <pc:sldChg chg="del">
        <pc:chgData name="Martin Boejstrup" userId="71194732-9c68-4583-8e2a-977fd1671805" providerId="ADAL" clId="{82CD239E-EC95-4779-9F2C-EC554E955E36}" dt="2019-04-24T20:39:06.304" v="58" actId="2696"/>
        <pc:sldMkLst>
          <pc:docMk/>
          <pc:sldMk cId="2026981923" sldId="1986"/>
        </pc:sldMkLst>
      </pc:sldChg>
      <pc:sldChg chg="modSp del">
        <pc:chgData name="Martin Boejstrup" userId="71194732-9c68-4583-8e2a-977fd1671805" providerId="ADAL" clId="{82CD239E-EC95-4779-9F2C-EC554E955E36}" dt="2019-04-24T20:38:55.044" v="24" actId="2696"/>
        <pc:sldMkLst>
          <pc:docMk/>
          <pc:sldMk cId="595463222" sldId="1987"/>
        </pc:sldMkLst>
        <pc:spChg chg="mod">
          <ac:chgData name="Martin Boejstrup" userId="71194732-9c68-4583-8e2a-977fd1671805" providerId="ADAL" clId="{82CD239E-EC95-4779-9F2C-EC554E955E36}" dt="2019-04-24T20:38:25.034" v="12"/>
          <ac:spMkLst>
            <pc:docMk/>
            <pc:sldMk cId="595463222" sldId="1987"/>
            <ac:spMk id="2" creationId="{C0D54F28-1AF9-4619-ABB0-8CA869A47798}"/>
          </ac:spMkLst>
        </pc:spChg>
      </pc:sldChg>
      <pc:sldChg chg="del">
        <pc:chgData name="Martin Boejstrup" userId="71194732-9c68-4583-8e2a-977fd1671805" providerId="ADAL" clId="{82CD239E-EC95-4779-9F2C-EC554E955E36}" dt="2019-04-24T20:38:55.008" v="23" actId="2696"/>
        <pc:sldMkLst>
          <pc:docMk/>
          <pc:sldMk cId="1613932154" sldId="1988"/>
        </pc:sldMkLst>
      </pc:sldChg>
      <pc:sldChg chg="del">
        <pc:chgData name="Martin Boejstrup" userId="71194732-9c68-4583-8e2a-977fd1671805" providerId="ADAL" clId="{82CD239E-EC95-4779-9F2C-EC554E955E36}" dt="2019-04-24T20:39:05.126" v="25" actId="2696"/>
        <pc:sldMkLst>
          <pc:docMk/>
          <pc:sldMk cId="2029108572" sldId="1989"/>
        </pc:sldMkLst>
      </pc:sldChg>
      <pc:sldChg chg="del">
        <pc:chgData name="Martin Boejstrup" userId="71194732-9c68-4583-8e2a-977fd1671805" providerId="ADAL" clId="{82CD239E-EC95-4779-9F2C-EC554E955E36}" dt="2019-04-24T20:39:05.526" v="37" actId="2696"/>
        <pc:sldMkLst>
          <pc:docMk/>
          <pc:sldMk cId="3864912623" sldId="1990"/>
        </pc:sldMkLst>
      </pc:sldChg>
      <pc:sldChg chg="del">
        <pc:chgData name="Martin Boejstrup" userId="71194732-9c68-4583-8e2a-977fd1671805" providerId="ADAL" clId="{82CD239E-EC95-4779-9F2C-EC554E955E36}" dt="2019-04-24T20:39:05.791" v="43" actId="2696"/>
        <pc:sldMkLst>
          <pc:docMk/>
          <pc:sldMk cId="3867912028" sldId="1991"/>
        </pc:sldMkLst>
      </pc:sldChg>
      <pc:sldMasterChg chg="delSldLayout">
        <pc:chgData name="Martin Boejstrup" userId="71194732-9c68-4583-8e2a-977fd1671805" providerId="ADAL" clId="{82CD239E-EC95-4779-9F2C-EC554E955E36}" dt="2019-04-24T20:39:06.058" v="52" actId="2696"/>
        <pc:sldMasterMkLst>
          <pc:docMk/>
          <pc:sldMasterMk cId="1910751285" sldId="2147483648"/>
        </pc:sldMasterMkLst>
        <pc:sldLayoutChg chg="del">
          <pc:chgData name="Martin Boejstrup" userId="71194732-9c68-4583-8e2a-977fd1671805" providerId="ADAL" clId="{82CD239E-EC95-4779-9F2C-EC554E955E36}" dt="2019-04-24T20:39:06.058" v="52" actId="2696"/>
          <pc:sldLayoutMkLst>
            <pc:docMk/>
            <pc:sldMasterMk cId="1910751285" sldId="2147483648"/>
            <pc:sldLayoutMk cId="1410801721" sldId="2147483672"/>
          </pc:sldLayoutMkLst>
        </pc:sldLayoutChg>
        <pc:sldLayoutChg chg="del">
          <pc:chgData name="Martin Boejstrup" userId="71194732-9c68-4583-8e2a-977fd1671805" providerId="ADAL" clId="{82CD239E-EC95-4779-9F2C-EC554E955E36}" dt="2019-04-24T20:39:05.987" v="49" actId="2696"/>
          <pc:sldLayoutMkLst>
            <pc:docMk/>
            <pc:sldMasterMk cId="1910751285" sldId="2147483648"/>
            <pc:sldLayoutMk cId="583052357" sldId="2147483673"/>
          </pc:sldLayoutMkLst>
        </pc:sldLayoutChg>
      </pc:sldMasterChg>
    </pc:docChg>
  </pc:docChgLst>
  <pc:docChgLst>
    <pc:chgData name="Justin Evans (CE SP)" userId="47353291-c02c-44a9-b576-fcb26b0c3050" providerId="ADAL" clId="{3CCD93AE-DF52-4064-A432-415CCD98A138}"/>
    <pc:docChg chg="modSld">
      <pc:chgData name="Justin Evans (CE SP)" userId="47353291-c02c-44a9-b576-fcb26b0c3050" providerId="ADAL" clId="{3CCD93AE-DF52-4064-A432-415CCD98A138}" dt="2021-06-08T10:12:17.617" v="15" actId="20577"/>
      <pc:docMkLst>
        <pc:docMk/>
      </pc:docMkLst>
      <pc:sldChg chg="modSp mod">
        <pc:chgData name="Justin Evans (CE SP)" userId="47353291-c02c-44a9-b576-fcb26b0c3050" providerId="ADAL" clId="{3CCD93AE-DF52-4064-A432-415CCD98A138}" dt="2021-06-08T10:12:17.617" v="15" actId="20577"/>
        <pc:sldMkLst>
          <pc:docMk/>
          <pc:sldMk cId="616292797" sldId="406"/>
        </pc:sldMkLst>
        <pc:spChg chg="mod">
          <ac:chgData name="Justin Evans (CE SP)" userId="47353291-c02c-44a9-b576-fcb26b0c3050" providerId="ADAL" clId="{3CCD93AE-DF52-4064-A432-415CCD98A138}" dt="2021-06-08T10:12:17.617" v="15" actId="20577"/>
          <ac:spMkLst>
            <pc:docMk/>
            <pc:sldMk cId="616292797" sldId="406"/>
            <ac:spMk id="3" creationId="{00000000-0000-0000-0000-000000000000}"/>
          </ac:spMkLst>
        </pc:spChg>
      </pc:sldChg>
      <pc:sldChg chg="modSp mod">
        <pc:chgData name="Justin Evans (CE SP)" userId="47353291-c02c-44a9-b576-fcb26b0c3050" providerId="ADAL" clId="{3CCD93AE-DF52-4064-A432-415CCD98A138}" dt="2021-06-08T10:09:05.564" v="3" actId="20577"/>
        <pc:sldMkLst>
          <pc:docMk/>
          <pc:sldMk cId="3581938780" sldId="1051"/>
        </pc:sldMkLst>
        <pc:spChg chg="mod">
          <ac:chgData name="Justin Evans (CE SP)" userId="47353291-c02c-44a9-b576-fcb26b0c3050" providerId="ADAL" clId="{3CCD93AE-DF52-4064-A432-415CCD98A138}" dt="2021-06-08T10:09:05.564" v="3" actId="20577"/>
          <ac:spMkLst>
            <pc:docMk/>
            <pc:sldMk cId="3581938780" sldId="1051"/>
            <ac:spMk id="3" creationId="{00000000-0000-0000-0000-000000000000}"/>
          </ac:spMkLst>
        </pc:spChg>
      </pc:sldChg>
    </pc:docChg>
  </pc:docChgLst>
  <pc:docChgLst>
    <pc:chgData name="Martin Boejstrup" userId="71194732-9c68-4583-8e2a-977fd1671805" providerId="ADAL" clId="{56D734C9-F452-4867-A844-38C0F776F789}"/>
    <pc:docChg chg="custSel delSld modSld">
      <pc:chgData name="Martin Boejstrup" userId="71194732-9c68-4583-8e2a-977fd1671805" providerId="ADAL" clId="{56D734C9-F452-4867-A844-38C0F776F789}" dt="2019-09-16T14:03:07.295" v="146" actId="313"/>
      <pc:docMkLst>
        <pc:docMk/>
      </pc:docMkLst>
      <pc:sldChg chg="addSp modSp modNotesTx">
        <pc:chgData name="Martin Boejstrup" userId="71194732-9c68-4583-8e2a-977fd1671805" providerId="ADAL" clId="{56D734C9-F452-4867-A844-38C0F776F789}" dt="2019-09-16T14:03:07.295" v="146" actId="313"/>
        <pc:sldMkLst>
          <pc:docMk/>
          <pc:sldMk cId="2126450171" sldId="357"/>
        </pc:sldMkLst>
        <pc:spChg chg="add mod">
          <ac:chgData name="Martin Boejstrup" userId="71194732-9c68-4583-8e2a-977fd1671805" providerId="ADAL" clId="{56D734C9-F452-4867-A844-38C0F776F789}" dt="2019-09-16T14:03:07.295" v="146" actId="313"/>
          <ac:spMkLst>
            <pc:docMk/>
            <pc:sldMk cId="2126450171" sldId="357"/>
            <ac:spMk id="2" creationId="{452BCF3A-FBCE-427B-88E5-58302970188E}"/>
          </ac:spMkLst>
        </pc:spChg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2237343013" sldId="358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1479579790" sldId="359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2987481146" sldId="360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715352664" sldId="368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1352561358" sldId="369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1972288790" sldId="370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1905316730" sldId="371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3648109412" sldId="372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4085343706" sldId="373"/>
        </pc:sldMkLst>
      </pc:sldChg>
      <pc:sldChg chg="del">
        <pc:chgData name="Martin Boejstrup" userId="71194732-9c68-4583-8e2a-977fd1671805" providerId="ADAL" clId="{56D734C9-F452-4867-A844-38C0F776F789}" dt="2019-08-16T11:59:47.722" v="0" actId="2696"/>
        <pc:sldMkLst>
          <pc:docMk/>
          <pc:sldMk cId="3699885717" sldId="374"/>
        </pc:sldMkLst>
      </pc:sldChg>
      <pc:sldChg chg="modNotesTx">
        <pc:chgData name="Martin Boejstrup" userId="71194732-9c68-4583-8e2a-977fd1671805" providerId="ADAL" clId="{56D734C9-F452-4867-A844-38C0F776F789}" dt="2019-09-16T14:01:13.317" v="16" actId="20577"/>
        <pc:sldMkLst>
          <pc:docMk/>
          <pc:sldMk cId="2876392712" sldId="392"/>
        </pc:sldMkLst>
      </pc:sldChg>
      <pc:sldMasterChg chg="delSldLayout">
        <pc:chgData name="Martin Boejstrup" userId="71194732-9c68-4583-8e2a-977fd1671805" providerId="ADAL" clId="{56D734C9-F452-4867-A844-38C0F776F789}" dt="2019-08-16T11:59:47.722" v="0" actId="2696"/>
        <pc:sldMasterMkLst>
          <pc:docMk/>
          <pc:sldMasterMk cId="1910751285" sldId="2147483648"/>
        </pc:sldMasterMkLst>
        <pc:sldLayoutChg chg="del">
          <pc:chgData name="Martin Boejstrup" userId="71194732-9c68-4583-8e2a-977fd1671805" providerId="ADAL" clId="{56D734C9-F452-4867-A844-38C0F776F789}" dt="2019-08-16T11:59:47.722" v="0" actId="2696"/>
          <pc:sldLayoutMkLst>
            <pc:docMk/>
            <pc:sldMasterMk cId="1910751285" sldId="2147483648"/>
            <pc:sldLayoutMk cId="178044439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7FE22-034C-4479-A6EC-CA2ABAD629A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103FA-631A-4F8B-B7D1-5B47674EB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7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763" y="485775"/>
            <a:ext cx="6099175" cy="3430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89DB6A-E92B-415B-AFB4-9C72D4A900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948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33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Documentation:</a:t>
            </a:r>
          </a:p>
          <a:p>
            <a:r>
              <a:rPr lang="en-US" dirty="0"/>
              <a:t>https://docs.microsoft.com/en-us/flow/modern-approvals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7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10/4/2021 9:18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3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6D019-A458-4E87-ACC4-E001A88BB1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2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6D019-A458-4E87-ACC4-E001A88BB1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49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8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2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2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3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A91F6-C84C-D54B-9DE1-2A2DF49EE0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5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4A68-6F7D-4AFB-A90D-754774F11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03973-5332-45E3-9438-5F21C580B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7B09C-6E8D-4B0C-BF0D-84A6AE0C7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EDF17-B533-4A76-8226-C150A1B3A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515FE-F21D-4CAA-BE05-62FB3946D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EC41-3D9C-495F-8BCD-D8ED7BDB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406B7C-8F49-4837-AEAD-D17465646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C63D5-BE40-4258-B2D3-9895C83A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003E1-4856-44D4-945D-0C5F3B42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E06A-7B85-495E-9AD8-638C6E0E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76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4994B4-9553-4038-96A7-23B888FBB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D02DC-3255-4877-AC5D-82C430F6B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A78FD-A8B2-4251-AF4C-4CB011B2D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11C96-A6CD-43DE-A12E-8B8BB430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64AE-7FBD-419E-B1EF-B2B715077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28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-1"/>
            <a:ext cx="12191136" cy="68584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>
                <a:solidFill>
                  <a:schemeClr val="bg1"/>
                </a:solidFill>
              </a:rPr>
              <a:t>Microsoft Services</a:t>
            </a:r>
            <a:endParaRPr lang="en-US" sz="2353">
              <a:solidFill>
                <a:schemeClr val="bg1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913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93" y="2857236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781575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2475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72536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2019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9531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7888" y="1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/>
              <a:t>Microsoft Services</a:t>
            </a:r>
            <a:endParaRPr lang="en-US" sz="2353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6497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002431"/>
            <a:ext cx="1792850" cy="384107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 userDrawn="1"/>
        </p:nvSpPr>
        <p:spPr bwMode="auto">
          <a:xfrm>
            <a:off x="358944" y="201449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/>
              <a:t>Microsoft Services</a:t>
            </a:r>
            <a:endParaRPr lang="en-US" sz="2353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4543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44286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2395-B9EF-4528-830A-EB06019D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96722-CB49-4721-827F-2AC761002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E3AD1-D67A-42C9-B7EB-EEE26781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BC2D8-9592-4803-B2DC-AC7A3B66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21DEB-68F9-4A11-8399-5893C19F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06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76106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6736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8D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326692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36571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496934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05206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2935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69727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4108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19171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0F4F-1BF2-464B-AFB2-C08AF27C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18D1F-A16B-4183-946C-CA11CAA30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7310-3141-47C9-B254-D50B5C681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CF496-3270-4B1F-AE0D-ADFFDB64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83CC-3E45-4995-ACDE-C53F091A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976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608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0867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3621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3788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95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975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60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29655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9857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5413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B040-405A-4801-BB9B-DF93980E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1F04C-80F9-481D-8650-04A51F8E3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7F0B3-439E-4A55-A2B0-3019AFF2C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BC51B-E02D-4F56-9B38-D1BD2176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04DC4-82B2-4F2D-9917-9AA81504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81725-06C0-4A44-8E70-FCE45BC7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14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88512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D7CD-F995-4D9E-BBE4-8DF92EC4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812D-BA60-4D64-AB97-F02C52149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F1243-76BD-4D17-BE41-ACACA0BC4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A5C00-8222-4551-920F-F8B739EC5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B8D51-D628-434A-8093-7A083DD64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166ADF-4449-4D88-965A-0C33B9F0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54E9F6-A90D-48BC-96BF-15EF4A5C9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5154E-AC71-4F19-B410-38CA668C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9F9E-B677-4194-83F4-611ADD92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E4CBC-DF2B-4791-A230-4BD78541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4C023-4A0B-4483-A903-E51B5358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07816-F3A3-4B06-842A-2CB2DE6B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8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C649B1-6A33-487B-867C-54FFA11E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394E5-88F4-410F-9C78-A50D3004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63B66-0527-4F44-8BBD-CE74E2E2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711E-CD6F-409F-BBA2-D7139A9A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3A523-2AC5-469B-8567-7FA30BDAC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4955F-6C4C-4F5E-93DA-EFF4414B2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E4F74-01EC-484C-9B0C-26B7C1CE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19CCD-5434-411F-80B6-6BDC648F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213C9-F847-4171-A462-1E69B8C1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6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570B-83EA-4ECA-ABD0-401E691C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24886-666D-46A8-AFF2-C9E12C51E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A4A7C-F776-4D10-A56A-B50E212C7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DBAA1-FD83-4BA0-8B14-E7A4D32C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39E0B-FEFA-447F-8EF6-E4ADAAB9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46855-0294-4E9E-8979-1CEF8B9F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4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BA6BB-ED66-47F1-B384-7BBE70D11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4CC78-E5A9-470A-BEBE-8D34D42D2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FA99E-4A2D-4E66-95E6-C20E49EC0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C7BB-2E07-48D5-9FB2-E119409C64D0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32470-9C1B-4A74-B3BF-B33B65F48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D0101-1538-48D0-B5F8-B4E59CA3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9D9FE-C712-447F-9D2A-3A016B670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5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  <p:sldLayoutId id="2147483669" r:id="rId14"/>
    <p:sldLayoutId id="2147483670" r:id="rId15"/>
    <p:sldLayoutId id="214748369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3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2116891"/>
            <a:ext cx="6276530" cy="1793104"/>
          </a:xfrm>
        </p:spPr>
        <p:txBody>
          <a:bodyPr>
            <a:normAutofit/>
          </a:bodyPr>
          <a:lstStyle/>
          <a:p>
            <a:r>
              <a:rPr lang="en-US" sz="3400" b="1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Module 2 </a:t>
            </a:r>
            <a:r>
              <a:rPr lang="en-US" sz="34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– Introduction &amp; Overview to Power Automate</a:t>
            </a:r>
            <a:endParaRPr lang="en-US" sz="3400" dirty="0"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180F83-52B8-4BE7-A65F-37A1C726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43" y="1596780"/>
            <a:ext cx="4070628" cy="43994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CFE05F-67EA-43FE-A9C2-E60F8583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78" y="134026"/>
            <a:ext cx="11981652" cy="829065"/>
          </a:xfrm>
        </p:spPr>
        <p:txBody>
          <a:bodyPr>
            <a:noAutofit/>
          </a:bodyPr>
          <a:lstStyle/>
          <a:p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your own flows in an easy-to-use Visual Designer</a:t>
            </a:r>
            <a:endParaRPr lang="en-US" sz="40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A4A4D9-82BB-4745-8D0B-9BDDA2E3933D}"/>
              </a:ext>
            </a:extLst>
          </p:cNvPr>
          <p:cNvSpPr txBox="1">
            <a:spLocks/>
          </p:cNvSpPr>
          <p:nvPr/>
        </p:nvSpPr>
        <p:spPr>
          <a:xfrm>
            <a:off x="372078" y="1094838"/>
            <a:ext cx="6272562" cy="582558"/>
          </a:xfrm>
        </p:spPr>
        <p:txBody>
          <a:bodyPr>
            <a:normAutofit fontScale="92500"/>
          </a:bodyPr>
          <a:lstStyle>
            <a:lvl1pPr marL="285747" indent="-285747" algn="l" defTabSz="508623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lang="en-US" sz="2000" b="0" kern="1200" cap="none" spc="0" baseline="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2432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16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7391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89" indent="0" algn="l" defTabSz="508623" rtl="0" eaLnBrk="1" latinLnBrk="0" hangingPunct="1">
              <a:spcBef>
                <a:spcPct val="20000"/>
              </a:spcBef>
              <a:buFont typeface="Arial"/>
              <a:buNone/>
              <a:defRPr sz="13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Sending an Exchange email when a new file is </a:t>
            </a: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added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Dropbox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59B793-4D86-4AD5-BBE5-B7253D238534}"/>
              </a:ext>
            </a:extLst>
          </p:cNvPr>
          <p:cNvGrpSpPr/>
          <p:nvPr/>
        </p:nvGrpSpPr>
        <p:grpSpPr>
          <a:xfrm>
            <a:off x="3" y="3242286"/>
            <a:ext cx="12022662" cy="2681626"/>
            <a:chOff x="371820" y="3514284"/>
            <a:chExt cx="11053097" cy="273578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EAF56A0-9268-4F4B-82E7-B8465E60A160}"/>
                </a:ext>
              </a:extLst>
            </p:cNvPr>
            <p:cNvGrpSpPr/>
            <p:nvPr/>
          </p:nvGrpSpPr>
          <p:grpSpPr>
            <a:xfrm>
              <a:off x="371820" y="4322107"/>
              <a:ext cx="3223219" cy="914400"/>
              <a:chOff x="553271" y="2032528"/>
              <a:chExt cx="1929842" cy="9144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6E20E47-F643-4283-AB36-79605D0A5BF9}"/>
                  </a:ext>
                </a:extLst>
              </p:cNvPr>
              <p:cNvSpPr/>
              <p:nvPr/>
            </p:nvSpPr>
            <p:spPr>
              <a:xfrm>
                <a:off x="553271" y="2032528"/>
                <a:ext cx="1923832" cy="845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896354"/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Authenticate to your O365 account.</a:t>
                </a:r>
                <a:b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</a:br>
                <a:b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</a:b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Build email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Subject</a:t>
                </a: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and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Body</a:t>
                </a:r>
              </a:p>
            </p:txBody>
          </p:sp>
          <p:sp>
            <p:nvSpPr>
              <p:cNvPr id="36" name="Line Callout 2 (Accent Bar) 15">
                <a:extLst>
                  <a:ext uri="{FF2B5EF4-FFF2-40B4-BE49-F238E27FC236}">
                    <a16:creationId xmlns:a16="http://schemas.microsoft.com/office/drawing/2014/main" id="{C30354BE-9792-4152-A65E-81CDE01CF587}"/>
                  </a:ext>
                </a:extLst>
              </p:cNvPr>
              <p:cNvSpPr/>
              <p:nvPr/>
            </p:nvSpPr>
            <p:spPr>
              <a:xfrm flipH="1">
                <a:off x="2399145" y="2184928"/>
                <a:ext cx="83968" cy="762000"/>
              </a:xfrm>
              <a:prstGeom prst="accentCallout2">
                <a:avLst>
                  <a:gd name="adj1" fmla="val 18750"/>
                  <a:gd name="adj2" fmla="val -8333"/>
                  <a:gd name="adj3" fmla="val -5738"/>
                  <a:gd name="adj4" fmla="val -198011"/>
                  <a:gd name="adj5" fmla="val -99148"/>
                  <a:gd name="adj6" fmla="val -432842"/>
                </a:avLst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6354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4B75175-5EC8-4553-83E5-1946D84F8498}"/>
                </a:ext>
              </a:extLst>
            </p:cNvPr>
            <p:cNvGrpSpPr/>
            <p:nvPr/>
          </p:nvGrpSpPr>
          <p:grpSpPr>
            <a:xfrm flipH="1">
              <a:off x="9114659" y="3514284"/>
              <a:ext cx="2310258" cy="1078827"/>
              <a:chOff x="400006" y="1914403"/>
              <a:chExt cx="1926590" cy="107882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AA9E052-D5CC-4709-BA63-D4D940D1DD39}"/>
                  </a:ext>
                </a:extLst>
              </p:cNvPr>
              <p:cNvSpPr/>
              <p:nvPr/>
            </p:nvSpPr>
            <p:spPr>
              <a:xfrm>
                <a:off x="400006" y="1914403"/>
                <a:ext cx="1926590" cy="1078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96354"/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Choose to include properties from previous step (Dropbox file) to improve relevance</a:t>
                </a:r>
              </a:p>
            </p:txBody>
          </p:sp>
          <p:sp>
            <p:nvSpPr>
              <p:cNvPr id="34" name="Line Callout 2 (Accent Bar) 18">
                <a:extLst>
                  <a:ext uri="{FF2B5EF4-FFF2-40B4-BE49-F238E27FC236}">
                    <a16:creationId xmlns:a16="http://schemas.microsoft.com/office/drawing/2014/main" id="{70072E1A-5511-46ED-B809-C9E573960AD6}"/>
                  </a:ext>
                </a:extLst>
              </p:cNvPr>
              <p:cNvSpPr/>
              <p:nvPr/>
            </p:nvSpPr>
            <p:spPr>
              <a:xfrm flipH="1">
                <a:off x="2128974" y="2024997"/>
                <a:ext cx="160340" cy="880005"/>
              </a:xfrm>
              <a:prstGeom prst="accentCallout2">
                <a:avLst>
                  <a:gd name="adj1" fmla="val 79661"/>
                  <a:gd name="adj2" fmla="val -8817"/>
                  <a:gd name="adj3" fmla="val 82284"/>
                  <a:gd name="adj4" fmla="val -545901"/>
                  <a:gd name="adj5" fmla="val 82917"/>
                  <a:gd name="adj6" fmla="val -565874"/>
                </a:avLst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6354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32BF2C-0B7D-4449-AC58-1787D0F8EDD5}"/>
                </a:ext>
              </a:extLst>
            </p:cNvPr>
            <p:cNvGrpSpPr/>
            <p:nvPr/>
          </p:nvGrpSpPr>
          <p:grpSpPr>
            <a:xfrm flipH="1">
              <a:off x="9159365" y="5153104"/>
              <a:ext cx="2265552" cy="1096967"/>
              <a:chOff x="556574" y="2328862"/>
              <a:chExt cx="1798807" cy="109696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37D476D-6E4D-4848-B1C1-9E309245D6B0}"/>
                  </a:ext>
                </a:extLst>
              </p:cNvPr>
              <p:cNvSpPr/>
              <p:nvPr/>
            </p:nvSpPr>
            <p:spPr>
              <a:xfrm>
                <a:off x="556574" y="2328862"/>
                <a:ext cx="1798807" cy="1096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96354"/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Specify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Send To</a:t>
                </a: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email address and additional properties (optional):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From</a:t>
                </a: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CC</a:t>
                </a: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BCC</a:t>
                </a:r>
                <a:r>
                  <a:rPr lang="en-US" sz="1568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and </a:t>
                </a:r>
                <a:r>
                  <a:rPr lang="en-US" sz="1568" i="1" dirty="0">
                    <a:solidFill>
                      <a:srgbClr val="505050">
                        <a:lumMod val="85000"/>
                        <a:lumOff val="15000"/>
                      </a:srgb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Importance</a:t>
                </a:r>
              </a:p>
            </p:txBody>
          </p:sp>
          <p:sp>
            <p:nvSpPr>
              <p:cNvPr id="32" name="Line Callout 2 (Accent Bar) 21">
                <a:extLst>
                  <a:ext uri="{FF2B5EF4-FFF2-40B4-BE49-F238E27FC236}">
                    <a16:creationId xmlns:a16="http://schemas.microsoft.com/office/drawing/2014/main" id="{93502780-2656-4264-B3B5-FA2AA9ADFCA9}"/>
                  </a:ext>
                </a:extLst>
              </p:cNvPr>
              <p:cNvSpPr/>
              <p:nvPr/>
            </p:nvSpPr>
            <p:spPr>
              <a:xfrm flipH="1">
                <a:off x="2193441" y="2439456"/>
                <a:ext cx="160340" cy="880005"/>
              </a:xfrm>
              <a:prstGeom prst="accentCallout2">
                <a:avLst>
                  <a:gd name="adj1" fmla="val 79661"/>
                  <a:gd name="adj2" fmla="val -8817"/>
                  <a:gd name="adj3" fmla="val 79513"/>
                  <a:gd name="adj4" fmla="val -230144"/>
                  <a:gd name="adj5" fmla="val 37585"/>
                  <a:gd name="adj6" fmla="val -597114"/>
                </a:avLst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96354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4B69CB-ECE0-47FB-B29F-F50FD4ADCA27}"/>
              </a:ext>
            </a:extLst>
          </p:cNvPr>
          <p:cNvGrpSpPr/>
          <p:nvPr/>
        </p:nvGrpSpPr>
        <p:grpSpPr>
          <a:xfrm>
            <a:off x="149633" y="2242319"/>
            <a:ext cx="3481477" cy="896298"/>
            <a:chOff x="563067" y="2099554"/>
            <a:chExt cx="2321312" cy="9144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AD240B8-A504-42E9-8CC4-8B6934B557E0}"/>
                </a:ext>
              </a:extLst>
            </p:cNvPr>
            <p:cNvSpPr/>
            <p:nvPr/>
          </p:nvSpPr>
          <p:spPr>
            <a:xfrm>
              <a:off x="563067" y="2099554"/>
              <a:ext cx="2321312" cy="845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896354"/>
              <a:r>
                <a:rPr lang="en-US" sz="1568" dirty="0">
                  <a:solidFill>
                    <a:srgbClr val="505050">
                      <a:lumMod val="85000"/>
                      <a:lumOff val="15000"/>
                    </a:srgb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Authenticate to your Dropbox account. </a:t>
              </a:r>
              <a:br>
                <a:rPr lang="en-US" sz="1568" dirty="0">
                  <a:solidFill>
                    <a:srgbClr val="505050">
                      <a:lumMod val="85000"/>
                      <a:lumOff val="15000"/>
                    </a:srgb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568" dirty="0">
                <a:solidFill>
                  <a:srgbClr val="505050">
                    <a:lumMod val="85000"/>
                    <a:lumOff val="1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r" defTabSz="896354"/>
              <a:r>
                <a:rPr lang="en-US" sz="1568" dirty="0">
                  <a:solidFill>
                    <a:srgbClr val="505050">
                      <a:lumMod val="85000"/>
                      <a:lumOff val="15000"/>
                    </a:srgb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Select folder to monitor</a:t>
              </a:r>
            </a:p>
          </p:txBody>
        </p:sp>
        <p:sp>
          <p:nvSpPr>
            <p:cNvPr id="41" name="Line Callout 2 (Accent Bar) 12">
              <a:extLst>
                <a:ext uri="{FF2B5EF4-FFF2-40B4-BE49-F238E27FC236}">
                  <a16:creationId xmlns:a16="http://schemas.microsoft.com/office/drawing/2014/main" id="{351E746A-D05F-45A7-B8BE-0BE0A356860B}"/>
                </a:ext>
              </a:extLst>
            </p:cNvPr>
            <p:cNvSpPr/>
            <p:nvPr/>
          </p:nvSpPr>
          <p:spPr>
            <a:xfrm flipH="1">
              <a:off x="2791379" y="2251954"/>
              <a:ext cx="83968" cy="762000"/>
            </a:xfrm>
            <a:prstGeom prst="accentCallout2">
              <a:avLst>
                <a:gd name="adj1" fmla="val 18750"/>
                <a:gd name="adj2" fmla="val -8333"/>
                <a:gd name="adj3" fmla="val -7338"/>
                <a:gd name="adj4" fmla="val -198881"/>
                <a:gd name="adj5" fmla="val -40235"/>
                <a:gd name="adj6" fmla="val -369041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6354"/>
              <a:endParaRPr lang="en-US" sz="1765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505E18B-3795-498E-85BA-54A11D511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072" y="2311085"/>
            <a:ext cx="1785069" cy="13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39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B3D969-BF46-4418-ACBA-8671B682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61" y="271815"/>
            <a:ext cx="6159759" cy="689233"/>
          </a:xfrm>
        </p:spPr>
        <p:txBody>
          <a:bodyPr>
            <a:no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Track history of flow runs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4EA01-28C3-474A-ABBE-974E3A99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1" y="5004470"/>
            <a:ext cx="7946412" cy="1733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51F4A-DE16-4FB9-8E02-6EE68C7B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16" y="335506"/>
            <a:ext cx="4742026" cy="441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917BC-A0B3-4A40-9608-474DB0006562}"/>
              </a:ext>
            </a:extLst>
          </p:cNvPr>
          <p:cNvSpPr txBox="1"/>
          <p:nvPr/>
        </p:nvSpPr>
        <p:spPr>
          <a:xfrm>
            <a:off x="482111" y="1394088"/>
            <a:ext cx="5613889" cy="2742005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 lvl="0"/>
            <a:r>
              <a:rPr lang="en-US" sz="2745" dirty="0"/>
              <a:t>Run history stored for 28 days</a:t>
            </a:r>
          </a:p>
          <a:p>
            <a:pPr lvl="0"/>
            <a:endParaRPr lang="en-US" sz="2745" dirty="0"/>
          </a:p>
          <a:p>
            <a:pPr lvl="0"/>
            <a:r>
              <a:rPr lang="en-US" sz="2745" dirty="0"/>
              <a:t>See flow run success or failure with ability </a:t>
            </a:r>
          </a:p>
          <a:p>
            <a:pPr lvl="0"/>
            <a:r>
              <a:rPr lang="en-US" sz="2745" dirty="0"/>
              <a:t>to dive into more details as needed</a:t>
            </a:r>
            <a:endParaRPr lang="de-AT" sz="2745" dirty="0"/>
          </a:p>
          <a:p>
            <a:pPr>
              <a:lnSpc>
                <a:spcPct val="110000"/>
              </a:lnSpc>
              <a:spcBef>
                <a:spcPts val="1961"/>
              </a:spcBef>
            </a:pPr>
            <a:endParaRPr lang="en-US" sz="1961" spc="49" dirty="0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39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7076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80ACFE-AA65-45F2-9917-90F629E932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3942" b="1800"/>
          <a:stretch/>
        </p:blipFill>
        <p:spPr>
          <a:xfrm>
            <a:off x="0" y="0"/>
            <a:ext cx="12191980" cy="6857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 vert="horz" lIns="89642" tIns="44821" rIns="89642" bIns="44821" rtlCol="0" anchor="ctr">
            <a:normAutofit/>
          </a:bodyPr>
          <a:lstStyle/>
          <a:p>
            <a:pPr defTabSz="896386"/>
            <a:r>
              <a:rPr lang="en-US" sz="4313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94267" y="2052321"/>
            <a:ext cx="11074400" cy="4006110"/>
          </a:xfrm>
        </p:spPr>
        <p:txBody>
          <a:bodyPr vert="horz" lIns="89642" tIns="44821" rIns="89642" bIns="44821" rtlCol="0">
            <a:normAutofit/>
          </a:bodyPr>
          <a:lstStyle/>
          <a:p>
            <a:pPr marL="0" indent="0" defTabSz="896386">
              <a:buNone/>
            </a:pPr>
            <a:r>
              <a:rPr lang="en-US" dirty="0">
                <a:solidFill>
                  <a:srgbClr val="FFFFFF"/>
                </a:solidFill>
                <a:latin typeface="+mn-lt"/>
              </a:rPr>
              <a:t>In this module you will get an introduction to Power Automate and an overview of the components </a:t>
            </a:r>
          </a:p>
        </p:txBody>
      </p:sp>
    </p:spTree>
    <p:extLst>
      <p:ext uri="{BB962C8B-B14F-4D97-AF65-F5344CB8AC3E}">
        <p14:creationId xmlns:p14="http://schemas.microsoft.com/office/powerpoint/2010/main" val="358193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91165" y="2988771"/>
            <a:ext cx="2034646" cy="2717123"/>
            <a:chOff x="1214339" y="3048142"/>
            <a:chExt cx="2075740" cy="27720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6000" contrast="100000"/>
                      </a14:imgEffect>
                    </a14:imgLayer>
                  </a14:imgProps>
                </a:ext>
              </a:extLst>
            </a:blip>
            <a:srcRect l="7975" t="6511" r="8821" b="8661"/>
            <a:stretch/>
          </p:blipFill>
          <p:spPr>
            <a:xfrm>
              <a:off x="1214339" y="3048142"/>
              <a:ext cx="2075740" cy="2075832"/>
            </a:xfrm>
            <a:prstGeom prst="ellipse">
              <a:avLst/>
            </a:prstGeom>
            <a:solidFill>
              <a:srgbClr val="404040"/>
            </a:solidFill>
            <a:ln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225287" y="5419977"/>
              <a:ext cx="1978708" cy="400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049">
                <a:defRPr/>
              </a:pPr>
              <a:r>
                <a:rPr lang="en-US" sz="196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Get </a:t>
              </a:r>
              <a:r>
                <a:rPr lang="en-US" sz="1961" b="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notifications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53654" y="2988771"/>
            <a:ext cx="2050135" cy="2724933"/>
            <a:chOff x="3771853" y="2786514"/>
            <a:chExt cx="2050716" cy="27257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6000" contrast="100000"/>
                      </a14:imgEffect>
                    </a14:imgLayer>
                  </a14:imgProps>
                </a:ext>
              </a:extLst>
            </a:blip>
            <a:srcRect l="3252" t="3415" r="3929" b="4091"/>
            <a:stretch/>
          </p:blipFill>
          <p:spPr>
            <a:xfrm>
              <a:off x="3771853" y="2786514"/>
              <a:ext cx="2050716" cy="205071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4193371" y="5112054"/>
              <a:ext cx="1244428" cy="400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049">
                <a:defRPr/>
              </a:pPr>
              <a:r>
                <a:rPr lang="en-US" sz="196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Copy </a:t>
              </a:r>
              <a:r>
                <a:rPr lang="en-US" sz="1961" b="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files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31630" y="2988771"/>
            <a:ext cx="2050135" cy="2717124"/>
            <a:chOff x="6369427" y="2786515"/>
            <a:chExt cx="2050716" cy="27178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6000" contrast="100000"/>
                      </a14:imgEffect>
                    </a14:imgLayer>
                  </a14:imgProps>
                </a:ext>
              </a:extLst>
            </a:blip>
            <a:srcRect l="2381" t="5263" r="4946" b="5217"/>
            <a:stretch/>
          </p:blipFill>
          <p:spPr>
            <a:xfrm>
              <a:off x="6369427" y="2786515"/>
              <a:ext cx="2050716" cy="205071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677301" y="5112054"/>
              <a:ext cx="1462216" cy="392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049">
                <a:defRPr/>
              </a:pPr>
              <a:r>
                <a:rPr lang="en-US" sz="1961" b="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Collect data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909439" y="2988771"/>
            <a:ext cx="2355226" cy="2731686"/>
            <a:chOff x="8910237" y="2806707"/>
            <a:chExt cx="2355894" cy="273246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6000" contrast="100000"/>
                      </a14:imgEffect>
                    </a14:imgLayer>
                  </a14:imgProps>
                </a:ext>
              </a:extLst>
            </a:blip>
            <a:srcRect l="3618" t="4982" r="5684" b="5233"/>
            <a:stretch/>
          </p:blipFill>
          <p:spPr>
            <a:xfrm>
              <a:off x="9040513" y="2806707"/>
              <a:ext cx="2050716" cy="205129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8910237" y="5146813"/>
              <a:ext cx="2355894" cy="392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049">
                <a:defRPr/>
              </a:pPr>
              <a:r>
                <a:rPr lang="en-US" sz="1961" b="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Automate</a:t>
              </a:r>
              <a:r>
                <a:rPr lang="en-US" sz="1961">
                  <a:solidFill>
                    <a:srgbClr val="505050"/>
                  </a:solidFill>
                  <a:latin typeface="Segoe UI Semilight"/>
                  <a:cs typeface="Segoe UI" panose="020B0502040204020203" pitchFamily="34" charset="0"/>
                </a:rPr>
                <a:t> approvals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E35FE24-5441-4A86-8FEF-AD27A6DF87C1}"/>
              </a:ext>
            </a:extLst>
          </p:cNvPr>
          <p:cNvSpPr txBox="1">
            <a:spLocks/>
          </p:cNvSpPr>
          <p:nvPr/>
        </p:nvSpPr>
        <p:spPr>
          <a:xfrm>
            <a:off x="380997" y="365126"/>
            <a:ext cx="10515600" cy="7452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cs typeface="Segoe UI Light" panose="020B0502040204020203" pitchFamily="34" charset="0"/>
              </a:rPr>
              <a:t>Microsoft Power Automate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657E216-D644-44B6-B694-93F04ED84F25}"/>
              </a:ext>
            </a:extLst>
          </p:cNvPr>
          <p:cNvSpPr txBox="1">
            <a:spLocks/>
          </p:cNvSpPr>
          <p:nvPr/>
        </p:nvSpPr>
        <p:spPr>
          <a:xfrm>
            <a:off x="427860" y="1189178"/>
            <a:ext cx="11547572" cy="95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45" dirty="0">
                <a:solidFill>
                  <a:schemeClr val="tx1"/>
                </a:solidFill>
                <a:cs typeface="Segoe UI" panose="020B0502040204020203" pitchFamily="34" charset="0"/>
              </a:rPr>
              <a:t>Helps business-power-users work smarter by automating workflows across apps and services. Workflows in Power Automate are called “Flows”</a:t>
            </a:r>
          </a:p>
        </p:txBody>
      </p:sp>
    </p:spTree>
    <p:extLst>
      <p:ext uri="{BB962C8B-B14F-4D97-AF65-F5344CB8AC3E}">
        <p14:creationId xmlns:p14="http://schemas.microsoft.com/office/powerpoint/2010/main" val="229085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521" t="2312" r="9588" b="2805"/>
          <a:stretch/>
        </p:blipFill>
        <p:spPr>
          <a:xfrm>
            <a:off x="7212456" y="464056"/>
            <a:ext cx="4543303" cy="60278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9241" y="131215"/>
            <a:ext cx="10246632" cy="1325962"/>
          </a:xfrm>
        </p:spPr>
        <p:txBody>
          <a:bodyPr>
            <a:normAutofit/>
          </a:bodyPr>
          <a:lstStyle/>
          <a:p>
            <a:r>
              <a:rPr lang="en-US" sz="4000" dirty="0">
                <a:cs typeface="Segoe UI Semilight" panose="020B0402040204020203" pitchFamily="34" charset="0"/>
              </a:rPr>
              <a:t>What makes up a Flow?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9241" y="2019638"/>
            <a:ext cx="4109092" cy="2074428"/>
            <a:chOff x="274639" y="2059436"/>
            <a:chExt cx="4192083" cy="2116324"/>
          </a:xfrm>
        </p:grpSpPr>
        <p:sp>
          <p:nvSpPr>
            <p:cNvPr id="30" name="Rectangle 29"/>
            <p:cNvSpPr/>
            <p:nvPr/>
          </p:nvSpPr>
          <p:spPr>
            <a:xfrm>
              <a:off x="274639" y="2059436"/>
              <a:ext cx="3953675" cy="2071959"/>
            </a:xfrm>
            <a:prstGeom prst="rect">
              <a:avLst/>
            </a:prstGeom>
          </p:spPr>
          <p:txBody>
            <a:bodyPr wrap="square" lIns="179285">
              <a:spAutoFit/>
            </a:bodyPr>
            <a:lstStyle/>
            <a:p>
              <a:pPr defTabSz="914049">
                <a:lnSpc>
                  <a:spcPct val="90000"/>
                </a:lnSpc>
                <a:spcBef>
                  <a:spcPts val="1175"/>
                </a:spcBef>
                <a:defRPr/>
              </a:pPr>
              <a:r>
                <a:rPr lang="en-US" sz="2353" b="1" dirty="0">
                  <a:solidFill>
                    <a:srgbClr val="505050"/>
                  </a:solidFill>
                  <a:cs typeface="Segoe UI Light" panose="020B0502040204020203" pitchFamily="34" charset="0"/>
                </a:rPr>
                <a:t>Trigger: </a:t>
              </a:r>
            </a:p>
            <a:p>
              <a:pPr defTabSz="914049">
                <a:lnSpc>
                  <a:spcPct val="90000"/>
                </a:lnSpc>
                <a:spcBef>
                  <a:spcPts val="1175"/>
                </a:spcBef>
                <a:defRPr/>
              </a:pPr>
              <a:r>
                <a:rPr lang="en-US" dirty="0">
                  <a:solidFill>
                    <a:srgbClr val="505050"/>
                  </a:solidFill>
                  <a:cs typeface="Segoe UI Light" panose="020B0502040204020203" pitchFamily="34" charset="0"/>
                </a:rPr>
                <a:t>The event that kicks off the flow:</a:t>
              </a:r>
            </a:p>
            <a:p>
              <a:pPr marL="227209" indent="-227209" defTabSz="914367">
                <a:lnSpc>
                  <a:spcPct val="90000"/>
                </a:lnSpc>
                <a:spcBef>
                  <a:spcPts val="1200"/>
                </a:spcBef>
                <a:buClr>
                  <a:prstClr val="black"/>
                </a:buClr>
                <a:buSzPct val="90000"/>
                <a:buFont typeface="Wingdings" panose="05000000000000000000" pitchFamily="2" charset="2"/>
                <a:buChar char=""/>
                <a:defRPr/>
              </a:pPr>
              <a:r>
                <a:rPr lang="en-US" dirty="0">
                  <a:gradFill>
                    <a:gsLst>
                      <a:gs pos="125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cs typeface="Segoe UI Light" panose="020B0502040204020203" pitchFamily="34" charset="0"/>
                </a:rPr>
                <a:t>Manually</a:t>
              </a:r>
            </a:p>
            <a:p>
              <a:pPr marL="227209" indent="-227209" defTabSz="914367">
                <a:lnSpc>
                  <a:spcPct val="90000"/>
                </a:lnSpc>
                <a:spcBef>
                  <a:spcPts val="1200"/>
                </a:spcBef>
                <a:buClr>
                  <a:prstClr val="black"/>
                </a:buClr>
                <a:buSzPct val="90000"/>
                <a:buFont typeface="Wingdings" panose="05000000000000000000" pitchFamily="2" charset="2"/>
                <a:buChar char=""/>
                <a:defRPr/>
              </a:pPr>
              <a:r>
                <a:rPr lang="en-US" dirty="0">
                  <a:gradFill>
                    <a:gsLst>
                      <a:gs pos="125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cs typeface="Segoe UI Light" panose="020B0502040204020203" pitchFamily="34" charset="0"/>
                </a:rPr>
                <a:t>On a schedule</a:t>
              </a:r>
            </a:p>
            <a:p>
              <a:pPr marL="227209" indent="-227209" defTabSz="914367">
                <a:lnSpc>
                  <a:spcPct val="90000"/>
                </a:lnSpc>
                <a:spcBef>
                  <a:spcPts val="1200"/>
                </a:spcBef>
                <a:buClr>
                  <a:prstClr val="black"/>
                </a:buClr>
                <a:buSzPct val="90000"/>
                <a:buFont typeface="Wingdings" panose="05000000000000000000" pitchFamily="2" charset="2"/>
                <a:buChar char=""/>
                <a:defRPr/>
              </a:pPr>
              <a:r>
                <a:rPr lang="en-US" dirty="0">
                  <a:gradFill>
                    <a:gsLst>
                      <a:gs pos="125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cs typeface="Segoe UI Light" panose="020B0502040204020203" pitchFamily="34" charset="0"/>
                </a:rPr>
                <a:t>On an event in the cloud.</a:t>
              </a:r>
            </a:p>
          </p:txBody>
        </p:sp>
        <p:sp>
          <p:nvSpPr>
            <p:cNvPr id="34" name="Line Callout 2 (Accent Bar) 15"/>
            <p:cNvSpPr/>
            <p:nvPr/>
          </p:nvSpPr>
          <p:spPr>
            <a:xfrm flipH="1">
              <a:off x="4236720" y="2132237"/>
              <a:ext cx="230002" cy="2043523"/>
            </a:xfrm>
            <a:prstGeom prst="accentCallout2">
              <a:avLst>
                <a:gd name="adj1" fmla="val 18750"/>
                <a:gd name="adj2" fmla="val -8333"/>
                <a:gd name="adj3" fmla="val 19152"/>
                <a:gd name="adj4" fmla="val -941794"/>
                <a:gd name="adj5" fmla="val -80643"/>
                <a:gd name="adj6" fmla="val -1281272"/>
              </a:avLst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49">
                <a:defRPr/>
              </a:pPr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9241" y="4570998"/>
            <a:ext cx="4109092" cy="1243186"/>
            <a:chOff x="274639" y="4662320"/>
            <a:chExt cx="4192083" cy="1268293"/>
          </a:xfrm>
        </p:grpSpPr>
        <p:sp>
          <p:nvSpPr>
            <p:cNvPr id="15" name="Rectangle 14"/>
            <p:cNvSpPr/>
            <p:nvPr/>
          </p:nvSpPr>
          <p:spPr>
            <a:xfrm>
              <a:off x="274639" y="4681316"/>
              <a:ext cx="4192083" cy="1249297"/>
            </a:xfrm>
            <a:prstGeom prst="rect">
              <a:avLst/>
            </a:prstGeom>
          </p:spPr>
          <p:txBody>
            <a:bodyPr wrap="square" lIns="179285">
              <a:spAutoFit/>
            </a:bodyPr>
            <a:lstStyle/>
            <a:p>
              <a:pPr defTabSz="914049">
                <a:lnSpc>
                  <a:spcPct val="90000"/>
                </a:lnSpc>
                <a:spcBef>
                  <a:spcPts val="1175"/>
                </a:spcBef>
                <a:defRPr/>
              </a:pPr>
              <a:r>
                <a:rPr lang="en-US" sz="2353" b="1" dirty="0">
                  <a:solidFill>
                    <a:srgbClr val="505050"/>
                  </a:solidFill>
                  <a:cs typeface="Segoe UI Light" panose="020B0502040204020203" pitchFamily="34" charset="0"/>
                </a:rPr>
                <a:t>Actions: </a:t>
              </a:r>
            </a:p>
            <a:p>
              <a:pPr defTabSz="914049">
                <a:lnSpc>
                  <a:spcPct val="90000"/>
                </a:lnSpc>
                <a:spcBef>
                  <a:spcPts val="1175"/>
                </a:spcBef>
                <a:defRPr/>
              </a:pPr>
              <a:r>
                <a:rPr lang="en-US" dirty="0">
                  <a:solidFill>
                    <a:srgbClr val="505050"/>
                  </a:solidFill>
                  <a:cs typeface="Segoe UI Light" panose="020B0502040204020203" pitchFamily="34" charset="0"/>
                </a:rPr>
                <a:t>What the flow does:</a:t>
              </a:r>
            </a:p>
            <a:p>
              <a:pPr marL="285750" indent="-285750" defTabSz="914049">
                <a:lnSpc>
                  <a:spcPct val="90000"/>
                </a:lnSpc>
                <a:spcBef>
                  <a:spcPts val="1175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dirty="0">
                  <a:solidFill>
                    <a:srgbClr val="505050"/>
                  </a:solidFill>
                  <a:cs typeface="Segoe UI Light" panose="020B0502040204020203" pitchFamily="34" charset="0"/>
                </a:rPr>
                <a:t>Uses data from the trigger</a:t>
              </a:r>
              <a:r>
                <a:rPr lang="en-US" i="1" dirty="0">
                  <a:solidFill>
                    <a:srgbClr val="505050"/>
                  </a:solidFill>
                  <a:cs typeface="Segoe UI Light" panose="020B0502040204020203" pitchFamily="34" charset="0"/>
                </a:rPr>
                <a:t>.</a:t>
              </a:r>
            </a:p>
          </p:txBody>
        </p:sp>
        <p:sp>
          <p:nvSpPr>
            <p:cNvPr id="10" name="Line Callout 2 (Accent Bar) 15"/>
            <p:cNvSpPr/>
            <p:nvPr/>
          </p:nvSpPr>
          <p:spPr>
            <a:xfrm flipH="1">
              <a:off x="4236720" y="4662320"/>
              <a:ext cx="230002" cy="919388"/>
            </a:xfrm>
            <a:prstGeom prst="accentCallout2">
              <a:avLst>
                <a:gd name="adj1" fmla="val 18750"/>
                <a:gd name="adj2" fmla="val -8333"/>
                <a:gd name="adj3" fmla="val 19152"/>
                <a:gd name="adj4" fmla="val -941794"/>
                <a:gd name="adj5" fmla="val -151634"/>
                <a:gd name="adj6" fmla="val -1281272"/>
              </a:avLst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49">
                <a:defRPr/>
              </a:pPr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1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AE4D2F5-1E31-41AC-8CCC-C0ADE142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59" y="331320"/>
            <a:ext cx="10515600" cy="1325563"/>
          </a:xfrm>
        </p:spPr>
        <p:txBody>
          <a:bodyPr/>
          <a:lstStyle/>
          <a:p>
            <a:r>
              <a:rPr lang="en-US" dirty="0"/>
              <a:t>Flow process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26CC858-6027-409D-8DC5-AAF0DD371195}"/>
              </a:ext>
            </a:extLst>
          </p:cNvPr>
          <p:cNvSpPr txBox="1">
            <a:spLocks/>
          </p:cNvSpPr>
          <p:nvPr/>
        </p:nvSpPr>
        <p:spPr>
          <a:xfrm>
            <a:off x="3878787" y="1857097"/>
            <a:ext cx="7027273" cy="1905180"/>
          </a:xfrm>
          <a:prstGeom prst="rect">
            <a:avLst/>
          </a:prstGeom>
        </p:spPr>
        <p:txBody>
          <a:bodyPr/>
          <a:lstStyle>
            <a:lvl1pPr marL="285747" indent="-285747" algn="l" defTabSz="508623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lang="en-US" sz="2000" b="0" kern="1200" cap="none" spc="0" baseline="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2432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16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7391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89" indent="0" algn="l" defTabSz="508623" rtl="0" eaLnBrk="1" latinLnBrk="0" hangingPunct="1">
              <a:spcBef>
                <a:spcPct val="20000"/>
              </a:spcBef>
              <a:buFont typeface="Arial"/>
              <a:buNone/>
              <a:defRPr sz="13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A trigger is a condition or check that will kick off a flow.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Scheduled. 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PowerApps button click or control select event.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File/E-mail/Contact created.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HTTP Triggered/Webhook.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5443CB-1CBC-4872-ABFD-C7EB67FD4891}"/>
              </a:ext>
            </a:extLst>
          </p:cNvPr>
          <p:cNvSpPr txBox="1">
            <a:spLocks/>
          </p:cNvSpPr>
          <p:nvPr/>
        </p:nvSpPr>
        <p:spPr>
          <a:xfrm>
            <a:off x="3878787" y="1354585"/>
            <a:ext cx="7029141" cy="379440"/>
          </a:xfrm>
          <a:prstGeom prst="rect">
            <a:avLst/>
          </a:prstGeom>
        </p:spPr>
        <p:txBody>
          <a:bodyPr/>
          <a:lstStyle>
            <a:lvl1pPr marL="285747" indent="-285747" algn="l" defTabSz="508623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lang="en-US" sz="2000" b="0" kern="1200" cap="none" spc="0" baseline="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2432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16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7391" indent="-285747" algn="l" defTabSz="508623" rtl="0" eaLnBrk="1" latinLnBrk="0" hangingPunct="1"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4489" indent="0" algn="l" defTabSz="508623" rtl="0" eaLnBrk="1" latinLnBrk="0" hangingPunct="1">
              <a:spcBef>
                <a:spcPct val="20000"/>
              </a:spcBef>
              <a:buFont typeface="Arial"/>
              <a:buNone/>
              <a:defRPr sz="13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6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One trigger to start flow: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69B6B2-05BC-49EE-8139-D98A8087E967}"/>
              </a:ext>
            </a:extLst>
          </p:cNvPr>
          <p:cNvSpPr/>
          <p:nvPr/>
        </p:nvSpPr>
        <p:spPr bwMode="auto">
          <a:xfrm>
            <a:off x="1014042" y="1354585"/>
            <a:ext cx="2286533" cy="84012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Trigger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879928-803A-4709-BFF5-AF987750B4ED}"/>
              </a:ext>
            </a:extLst>
          </p:cNvPr>
          <p:cNvSpPr/>
          <p:nvPr/>
        </p:nvSpPr>
        <p:spPr bwMode="auto">
          <a:xfrm>
            <a:off x="1014043" y="3994065"/>
            <a:ext cx="2286533" cy="97870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 (1…n)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862EB3-964A-44EE-B7D1-8437F75B89A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157309" y="2194713"/>
            <a:ext cx="1" cy="17993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21B47F4-A0FD-447F-A6D5-D7F98CBBDBAB}"/>
              </a:ext>
            </a:extLst>
          </p:cNvPr>
          <p:cNvSpPr txBox="1">
            <a:spLocks/>
          </p:cNvSpPr>
          <p:nvPr/>
        </p:nvSpPr>
        <p:spPr>
          <a:xfrm>
            <a:off x="3876918" y="4483244"/>
            <a:ext cx="7884176" cy="1541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Font typeface="Arial"/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If the trigger condition is successfully met any number of subsequent actions can take place: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800" dirty="0"/>
              <a:t>For example “…look up the current user’s profile and then email that user’s manager”.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E8BAAC13-39F9-444C-9B7D-84D0E8BF08AA}"/>
              </a:ext>
            </a:extLst>
          </p:cNvPr>
          <p:cNvSpPr txBox="1">
            <a:spLocks/>
          </p:cNvSpPr>
          <p:nvPr/>
        </p:nvSpPr>
        <p:spPr>
          <a:xfrm>
            <a:off x="3876918" y="3980732"/>
            <a:ext cx="7029141" cy="3794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5086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ClrTx/>
              <a:buFont typeface="Wingdings" panose="05000000000000000000" pitchFamily="2" charset="2"/>
              <a:buNone/>
              <a:defRPr lang="en-US" sz="1391" b="1" kern="1200" cap="all" spc="209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508623" rtl="0" eaLnBrk="1" latinLnBrk="0" hangingPunct="1">
              <a:lnSpc>
                <a:spcPct val="90000"/>
              </a:lnSpc>
              <a:spcBef>
                <a:spcPct val="20000"/>
              </a:spcBef>
              <a:spcAft>
                <a:spcPts val="417"/>
              </a:spcAft>
              <a:buFont typeface="Arial"/>
              <a:buNone/>
              <a:defRPr lang="en-US" sz="1391" b="1" kern="1200" cap="all" spc="20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797425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6046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4667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3290" indent="-254311" algn="l" defTabSz="508623" rtl="0" eaLnBrk="1" latinLnBrk="0" hangingPunct="1">
              <a:spcBef>
                <a:spcPct val="20000"/>
              </a:spcBef>
              <a:buFont typeface="Arial"/>
              <a:buChar char="•"/>
              <a:defRPr sz="22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61" dirty="0">
                <a:solidFill>
                  <a:schemeClr val="tx1"/>
                </a:solidFill>
              </a:rPr>
              <a:t>Any number of actions after trigger:</a:t>
            </a:r>
          </a:p>
        </p:txBody>
      </p:sp>
    </p:spTree>
    <p:extLst>
      <p:ext uri="{BB962C8B-B14F-4D97-AF65-F5344CB8AC3E}">
        <p14:creationId xmlns:p14="http://schemas.microsoft.com/office/powerpoint/2010/main" val="40691598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06364-F7C2-4F2C-92BB-39C1D4F46E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9688" y="298314"/>
            <a:ext cx="10825695" cy="6101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505050"/>
                </a:solidFill>
                <a:latin typeface="+mj-lt"/>
                <a:cs typeface="Segoe UI Light" panose="020B0502040204020203" pitchFamily="34" charset="0"/>
              </a:rPr>
              <a:t>Get started quickly with a growing library of templates  -  700+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30A9F-C3BB-4D54-9306-48C274B3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55" y="1625746"/>
            <a:ext cx="8003489" cy="49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1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423DDA-98C5-4669-9FF5-0767C616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77" y="365126"/>
            <a:ext cx="10515600" cy="705000"/>
          </a:xfrm>
        </p:spPr>
        <p:txBody>
          <a:bodyPr/>
          <a:lstStyle/>
          <a:p>
            <a:r>
              <a:rPr lang="en-US" dirty="0"/>
              <a:t>Start from a blank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CF325-4039-4798-9FDB-EA99FDCC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3" y="1503752"/>
            <a:ext cx="11015973" cy="2025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FECC97-CA3B-4546-8478-2450446D2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447" y="4964722"/>
            <a:ext cx="2083941" cy="75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17B9F-1669-4B4C-BBAA-7F4697DD3944}"/>
              </a:ext>
            </a:extLst>
          </p:cNvPr>
          <p:cNvSpPr txBox="1"/>
          <p:nvPr/>
        </p:nvSpPr>
        <p:spPr>
          <a:xfrm>
            <a:off x="3488845" y="4068297"/>
            <a:ext cx="4843707" cy="896425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961"/>
              </a:spcBef>
            </a:pPr>
            <a:r>
              <a:rPr lang="en-US" sz="1961" spc="49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Can also be a Schedule or a Button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19545F-69BF-4B82-B8DE-245AF718B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698" y="4985953"/>
            <a:ext cx="3511118" cy="801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EE6751-8A08-4F9E-B735-C343A6A37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068" y="3948358"/>
            <a:ext cx="1101826" cy="21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863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0D46-9E20-4E9E-8F5F-08AD07B8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7" y="365126"/>
            <a:ext cx="10515600" cy="745218"/>
          </a:xfrm>
        </p:spPr>
        <p:txBody>
          <a:bodyPr>
            <a:norm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Connectors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AD323-039D-4A1F-A512-4572388C5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860" y="1189178"/>
            <a:ext cx="5879875" cy="956864"/>
          </a:xfrm>
        </p:spPr>
        <p:txBody>
          <a:bodyPr>
            <a:normAutofit lnSpcReduction="10000"/>
          </a:bodyPr>
          <a:lstStyle/>
          <a:p>
            <a:r>
              <a:rPr lang="en-US" sz="2745" dirty="0">
                <a:cs typeface="Segoe UI" panose="020B0502040204020203" pitchFamily="34" charset="0"/>
              </a:rPr>
              <a:t>Connecters can be used to connect</a:t>
            </a:r>
          </a:p>
          <a:p>
            <a:r>
              <a:rPr lang="en-US" sz="2745" dirty="0">
                <a:cs typeface="Segoe UI" panose="020B0502040204020203" pitchFamily="34" charset="0"/>
              </a:rPr>
              <a:t>in and out from the flow.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D961C-706A-4732-95FA-7DDD08DF6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114" y="198650"/>
            <a:ext cx="4383430" cy="646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A2981-1C42-4544-A53C-77148AFF7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83" y="4203891"/>
            <a:ext cx="3649466" cy="209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743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38BF-B069-4585-A69A-3CAD8EE2C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18" y="271816"/>
            <a:ext cx="11779045" cy="569237"/>
          </a:xfrm>
        </p:spPr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Flow Connectors 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Gallery 450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A76E8-0D04-449B-A0B1-684A1F3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726" y="934363"/>
            <a:ext cx="4615237" cy="5161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F175A0-5638-44F4-A77F-71CA1329E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874" y="1115063"/>
            <a:ext cx="4821500" cy="51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3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sson Template Advanced Services Delivery" id="{C1C2A24F-D109-42E5-AC15-AA5D2EC769D9}" vid="{DB32FE43-934C-40BD-B03E-F7F2E05B86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A30EF4619004EBEDFBAB8622F3BF8" ma:contentTypeVersion="2" ma:contentTypeDescription="Create a new document." ma:contentTypeScope="" ma:versionID="5106ef4052bf219c157e3a911ade681b">
  <xsd:schema xmlns:xsd="http://www.w3.org/2001/XMLSchema" xmlns:xs="http://www.w3.org/2001/XMLSchema" xmlns:p="http://schemas.microsoft.com/office/2006/metadata/properties" xmlns:ns2="04712b7a-9a5f-4844-9ec7-615beca820f8" targetNamespace="http://schemas.microsoft.com/office/2006/metadata/properties" ma:root="true" ma:fieldsID="950ef3728ecd69a455950e0c8f83706e" ns2:_="">
    <xsd:import namespace="04712b7a-9a5f-4844-9ec7-615beca820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12b7a-9a5f-4844-9ec7-615beca820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6D59DB-61DB-49E8-856C-6A23028F91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F88D99-A7D7-46E3-B097-439C20E30C78}">
  <ds:schemaRefs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e1059e-fa40-4f9b-b230-d9ae170e8ceb"/>
  </ds:schemaRefs>
</ds:datastoreItem>
</file>

<file path=customXml/itemProps3.xml><?xml version="1.0" encoding="utf-8"?>
<ds:datastoreItem xmlns:ds="http://schemas.openxmlformats.org/officeDocument/2006/customXml" ds:itemID="{878AFC4C-25FD-4169-A8FC-E0165A02EDB7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391</Words>
  <Application>Microsoft Office PowerPoint</Application>
  <PresentationFormat>Widescreen</PresentationFormat>
  <Paragraphs>64</Paragraphs>
  <Slides>12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1_WHITE TEMPLATE</vt:lpstr>
      <vt:lpstr>Module 2 – Introduction &amp; Overview to Power Automate</vt:lpstr>
      <vt:lpstr>Objective</vt:lpstr>
      <vt:lpstr>PowerPoint Presentation</vt:lpstr>
      <vt:lpstr>What makes up a Flow?</vt:lpstr>
      <vt:lpstr>Flow process </vt:lpstr>
      <vt:lpstr>PowerPoint Presentation</vt:lpstr>
      <vt:lpstr>Start from a blank</vt:lpstr>
      <vt:lpstr>Connectors</vt:lpstr>
      <vt:lpstr>Flow Connectors Gallery 450+</vt:lpstr>
      <vt:lpstr>Build your own flows in an easy-to-use Visual Designer</vt:lpstr>
      <vt:lpstr>Track history of flow runs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Microsoft PowerApps Connectors WorkshopPLUS – Office 365 SharePoint Online: PowerApps and Flow for Power Users</dc:title>
  <dc:creator>Rebecca Jones</dc:creator>
  <cp:lastModifiedBy>Justin Evans (CE SP)</cp:lastModifiedBy>
  <cp:revision>8</cp:revision>
  <dcterms:created xsi:type="dcterms:W3CDTF">2019-03-11T16:41:11Z</dcterms:created>
  <dcterms:modified xsi:type="dcterms:W3CDTF">2021-10-05T01:18:26Z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rejone@microsoft.com</vt:lpwstr>
  </property>
  <property fmtid="{D5CDD505-2E9C-101B-9397-08002B2CF9AE}" pid="5" name="MSIP_Label_f42aa342-8706-4288-bd11-ebb85995028c_SetDate">
    <vt:lpwstr>2019-03-11T17:07:28.1234679Z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f80a0200-d55c-43c3-9477-01055ab2e373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0x010100741A30EF4619004EBEDFBAB8622F3BF8</vt:lpwstr>
  </property>
  <property fmtid="{D5CDD505-2E9C-101B-9397-08002B2CF9AE}" pid="12" name="Order">
    <vt:r8>7100</vt:r8>
  </property>
  <property fmtid="{D5CDD505-2E9C-101B-9397-08002B2CF9AE}" pid="13" name="xd_Signature">
    <vt:bool>false</vt:bool>
  </property>
  <property fmtid="{D5CDD505-2E9C-101B-9397-08002B2CF9AE}" pid="14" name="xd_ProgID">
    <vt:lpwstr/>
  </property>
  <property fmtid="{D5CDD505-2E9C-101B-9397-08002B2CF9AE}" pid="15" name="ComplianceAssetId">
    <vt:lpwstr/>
  </property>
  <property fmtid="{D5CDD505-2E9C-101B-9397-08002B2CF9AE}" pid="16" name="TemplateUrl">
    <vt:lpwstr/>
  </property>
</Properties>
</file>